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461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9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1" d="100"/>
          <a:sy n="81" d="100"/>
        </p:scale>
        <p:origin x="90" y="216"/>
      </p:cViewPr>
      <p:guideLst>
        <p:guide orient="horz" pos="2160"/>
        <p:guide pos="46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AE3347-FC32-411C-BEBC-2B16E7A6A873}" type="datetimeFigureOut">
              <a:rPr lang="de-DE" smtClean="0"/>
              <a:t>18.07.2022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F921E6-0B9B-414F-BFB2-91F705DD1E5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135770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27223" y="1122363"/>
            <a:ext cx="10140778" cy="912383"/>
          </a:xfrm>
        </p:spPr>
        <p:txBody>
          <a:bodyPr anchor="b">
            <a:normAutofit/>
          </a:bodyPr>
          <a:lstStyle>
            <a:lvl1pPr algn="l">
              <a:defRPr sz="3200" b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27222" y="6553200"/>
            <a:ext cx="6672092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000" b="0" dirty="0" smtClean="0"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de-DE" altLang="de-DE" b="1" dirty="0" smtClean="0"/>
              <a:t>Prof. Dr. Max Mustermann</a:t>
            </a:r>
            <a:r>
              <a:rPr lang="de-DE" altLang="de-DE" dirty="0" smtClean="0"/>
              <a:t> Titel, 10.03.2008</a:t>
            </a:r>
          </a:p>
          <a:p>
            <a:pPr algn="ctr">
              <a:defRPr/>
            </a:pPr>
            <a:endParaRPr lang="de-DE" altLang="de-DE" dirty="0"/>
          </a:p>
        </p:txBody>
      </p:sp>
    </p:spTree>
    <p:extLst>
      <p:ext uri="{BB962C8B-B14F-4D97-AF65-F5344CB8AC3E}">
        <p14:creationId xmlns:p14="http://schemas.microsoft.com/office/powerpoint/2010/main" val="35149053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967209" y="4712043"/>
            <a:ext cx="6172200" cy="714632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2967209" y="682626"/>
            <a:ext cx="6172200" cy="393880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2967209" y="5486400"/>
            <a:ext cx="6172200" cy="473204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dirty="0" smtClean="0"/>
              <a:t>Formatvorlagen des Textmasters bearbeiten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27222" y="6553200"/>
            <a:ext cx="6672092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000" b="0" dirty="0" smtClean="0"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de-DE" altLang="de-DE" b="1" dirty="0" smtClean="0"/>
              <a:t>Prof. Dr. Max Mustermann</a:t>
            </a:r>
            <a:r>
              <a:rPr lang="de-DE" altLang="de-DE" dirty="0" smtClean="0"/>
              <a:t> Titel, 10.03.2008</a:t>
            </a:r>
          </a:p>
          <a:p>
            <a:pPr algn="ctr">
              <a:defRPr/>
            </a:pPr>
            <a:endParaRPr lang="de-DE" altLang="de-DE" dirty="0"/>
          </a:p>
        </p:txBody>
      </p:sp>
    </p:spTree>
    <p:extLst>
      <p:ext uri="{BB962C8B-B14F-4D97-AF65-F5344CB8AC3E}">
        <p14:creationId xmlns:p14="http://schemas.microsoft.com/office/powerpoint/2010/main" val="38404532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dirty="0" smtClean="0"/>
              <a:t>Formatvorlagen des Textmasters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27222" y="6553200"/>
            <a:ext cx="6672092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000" b="0" dirty="0" smtClean="0"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de-DE" altLang="de-DE" b="1" dirty="0" smtClean="0"/>
              <a:t>Prof. Dr. Max Mustermann</a:t>
            </a:r>
            <a:r>
              <a:rPr lang="de-DE" altLang="de-DE" dirty="0" smtClean="0"/>
              <a:t> Titel, 10.03.2008</a:t>
            </a:r>
          </a:p>
          <a:p>
            <a:pPr algn="ctr">
              <a:defRPr/>
            </a:pPr>
            <a:endParaRPr lang="de-DE" altLang="de-DE" dirty="0"/>
          </a:p>
        </p:txBody>
      </p:sp>
    </p:spTree>
    <p:extLst>
      <p:ext uri="{BB962C8B-B14F-4D97-AF65-F5344CB8AC3E}">
        <p14:creationId xmlns:p14="http://schemas.microsoft.com/office/powerpoint/2010/main" val="354908438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823783"/>
            <a:ext cx="2628900" cy="5353179"/>
          </a:xfrm>
        </p:spPr>
        <p:txBody>
          <a:bodyPr vert="eaVert"/>
          <a:lstStyle/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527222" y="823783"/>
            <a:ext cx="8045278" cy="5353179"/>
          </a:xfrm>
        </p:spPr>
        <p:txBody>
          <a:bodyPr vert="eaVert"/>
          <a:lstStyle/>
          <a:p>
            <a:pPr lvl="0"/>
            <a:r>
              <a:rPr lang="de-DE" dirty="0" smtClean="0"/>
              <a:t>Formatvorlagen des Textmasters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27222" y="6553200"/>
            <a:ext cx="6672092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000" b="0" dirty="0" smtClean="0"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de-DE" altLang="de-DE" b="1" dirty="0" smtClean="0"/>
              <a:t>Prof. Dr. Max Mustermann</a:t>
            </a:r>
            <a:r>
              <a:rPr lang="de-DE" altLang="de-DE" dirty="0" smtClean="0"/>
              <a:t> Titel, 10.03.2008</a:t>
            </a:r>
          </a:p>
          <a:p>
            <a:pPr algn="ctr">
              <a:defRPr/>
            </a:pPr>
            <a:endParaRPr lang="de-DE" altLang="de-DE" dirty="0"/>
          </a:p>
        </p:txBody>
      </p:sp>
    </p:spTree>
    <p:extLst>
      <p:ext uri="{BB962C8B-B14F-4D97-AF65-F5344CB8AC3E}">
        <p14:creationId xmlns:p14="http://schemas.microsoft.com/office/powerpoint/2010/main" val="20087757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de-DE" dirty="0" smtClean="0"/>
              <a:t>Formatvorlagen des Textmasters bearbeiten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27222" y="6553200"/>
            <a:ext cx="6672092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000" b="0" dirty="0" smtClean="0"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de-DE" altLang="de-DE" b="1" dirty="0" smtClean="0"/>
              <a:t>Prof. Dr. Max Mustermann</a:t>
            </a:r>
            <a:r>
              <a:rPr lang="de-DE" altLang="de-DE" dirty="0" smtClean="0"/>
              <a:t> Titel, 10.03.2008</a:t>
            </a:r>
          </a:p>
          <a:p>
            <a:pPr algn="ctr">
              <a:defRPr/>
            </a:pPr>
            <a:endParaRPr lang="de-DE" altLang="de-DE" dirty="0"/>
          </a:p>
        </p:txBody>
      </p:sp>
    </p:spTree>
    <p:extLst>
      <p:ext uri="{BB962C8B-B14F-4D97-AF65-F5344CB8AC3E}">
        <p14:creationId xmlns:p14="http://schemas.microsoft.com/office/powerpoint/2010/main" val="12089566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buFont typeface="Wingdings" panose="05000000000000000000" pitchFamily="2" charset="2"/>
              <a:buChar char="§"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de-DE" dirty="0" smtClean="0"/>
              <a:t>Formatvorlagen des Textmasters bearbeiten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27222" y="6553200"/>
            <a:ext cx="6672092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000" b="0" dirty="0" smtClean="0"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de-DE" altLang="de-DE" b="1" dirty="0" smtClean="0"/>
              <a:t>Prof. Dr. Max Mustermann</a:t>
            </a:r>
            <a:r>
              <a:rPr lang="de-DE" altLang="de-DE" dirty="0" smtClean="0"/>
              <a:t> Titel, 10.03.2008</a:t>
            </a:r>
          </a:p>
          <a:p>
            <a:pPr algn="ctr">
              <a:defRPr/>
            </a:pPr>
            <a:endParaRPr lang="de-DE" altLang="de-DE" dirty="0"/>
          </a:p>
        </p:txBody>
      </p:sp>
    </p:spTree>
    <p:extLst>
      <p:ext uri="{BB962C8B-B14F-4D97-AF65-F5344CB8AC3E}">
        <p14:creationId xmlns:p14="http://schemas.microsoft.com/office/powerpoint/2010/main" val="21606673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27222" y="3326315"/>
            <a:ext cx="10820228" cy="736042"/>
          </a:xfrm>
        </p:spPr>
        <p:txBody>
          <a:bodyPr anchor="b">
            <a:noAutofit/>
          </a:bodyPr>
          <a:lstStyle>
            <a:lvl1pPr>
              <a:defRPr sz="6000"/>
            </a:lvl1pPr>
          </a:lstStyle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527222" y="4062357"/>
            <a:ext cx="10820228" cy="1500187"/>
          </a:xfrm>
        </p:spPr>
        <p:txBody>
          <a:bodyPr>
            <a:normAutofit/>
          </a:bodyPr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dirty="0" smtClean="0"/>
              <a:t>Formatvorlagen des Textmasters bearbeiten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27222" y="6553200"/>
            <a:ext cx="6672092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000" b="0" dirty="0" smtClean="0"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de-DE" altLang="de-DE" b="1" dirty="0" smtClean="0"/>
              <a:t>Prof. Dr. Max Mustermann</a:t>
            </a:r>
            <a:r>
              <a:rPr lang="de-DE" altLang="de-DE" dirty="0" smtClean="0"/>
              <a:t> Titel, 10.03.2008</a:t>
            </a:r>
          </a:p>
          <a:p>
            <a:pPr algn="ctr">
              <a:defRPr/>
            </a:pPr>
            <a:endParaRPr lang="de-DE" altLang="de-DE" dirty="0"/>
          </a:p>
        </p:txBody>
      </p:sp>
    </p:spTree>
    <p:extLst>
      <p:ext uri="{BB962C8B-B14F-4D97-AF65-F5344CB8AC3E}">
        <p14:creationId xmlns:p14="http://schemas.microsoft.com/office/powerpoint/2010/main" val="11471955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27222" y="774357"/>
            <a:ext cx="10826578" cy="916331"/>
          </a:xfrm>
        </p:spPr>
        <p:txBody>
          <a:bodyPr/>
          <a:lstStyle/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527222" y="1825625"/>
            <a:ext cx="5492578" cy="4351338"/>
          </a:xfrm>
        </p:spPr>
        <p:txBody>
          <a:bodyPr/>
          <a:lstStyle>
            <a:lvl1pPr>
              <a:defRPr sz="2200"/>
            </a:lvl1pPr>
            <a:lvl2pPr>
              <a:defRPr sz="2200"/>
            </a:lvl2pPr>
            <a:lvl3pPr>
              <a:defRPr sz="2200"/>
            </a:lvl3pPr>
          </a:lstStyle>
          <a:p>
            <a:pPr lvl="0"/>
            <a:r>
              <a:rPr lang="de-DE" dirty="0" smtClean="0"/>
              <a:t>Formatvorlagen des Textmasters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>
              <a:defRPr sz="2200"/>
            </a:lvl1pPr>
            <a:lvl2pPr>
              <a:defRPr sz="2200"/>
            </a:lvl2pPr>
            <a:lvl3pPr>
              <a:defRPr sz="2200"/>
            </a:lvl3pPr>
          </a:lstStyle>
          <a:p>
            <a:pPr lvl="0"/>
            <a:r>
              <a:rPr lang="de-DE" dirty="0" smtClean="0"/>
              <a:t>Formatvorlagen des Textmasters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27222" y="6553200"/>
            <a:ext cx="6672092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000" b="0" dirty="0" smtClean="0"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de-DE" altLang="de-DE" b="1" dirty="0" smtClean="0"/>
              <a:t>Prof. Dr. Max Mustermann</a:t>
            </a:r>
            <a:r>
              <a:rPr lang="de-DE" altLang="de-DE" dirty="0" smtClean="0"/>
              <a:t> Titel, 10.03.2008</a:t>
            </a:r>
          </a:p>
          <a:p>
            <a:pPr algn="ctr">
              <a:defRPr/>
            </a:pPr>
            <a:endParaRPr lang="de-DE" altLang="de-DE" dirty="0"/>
          </a:p>
        </p:txBody>
      </p:sp>
    </p:spTree>
    <p:extLst>
      <p:ext uri="{BB962C8B-B14F-4D97-AF65-F5344CB8AC3E}">
        <p14:creationId xmlns:p14="http://schemas.microsoft.com/office/powerpoint/2010/main" val="4188445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27222" y="365125"/>
            <a:ext cx="10828166" cy="1325563"/>
          </a:xfrm>
        </p:spPr>
        <p:txBody>
          <a:bodyPr/>
          <a:lstStyle/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527222" y="1681163"/>
            <a:ext cx="5470353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dirty="0" smtClean="0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527222" y="2505075"/>
            <a:ext cx="5470353" cy="3684588"/>
          </a:xfrm>
        </p:spPr>
        <p:txBody>
          <a:bodyPr/>
          <a:lstStyle>
            <a:lvl2pPr>
              <a:defRPr sz="22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de-DE" dirty="0" smtClean="0"/>
              <a:t>Formatvorlagen des Textmasters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dirty="0" smtClean="0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>
            <a:lvl2pPr>
              <a:defRPr sz="22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de-DE" dirty="0" smtClean="0"/>
              <a:t>Formatvorlagen des Textmasters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0"/>
          </p:nvPr>
        </p:nvSpPr>
        <p:spPr bwMode="auto">
          <a:xfrm>
            <a:off x="527222" y="6553200"/>
            <a:ext cx="6672092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000" b="0" dirty="0" smtClean="0"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de-DE" altLang="de-DE" b="1" dirty="0" smtClean="0"/>
              <a:t>Prof. Dr. Max Mustermann</a:t>
            </a:r>
            <a:r>
              <a:rPr lang="de-DE" altLang="de-DE" dirty="0" smtClean="0"/>
              <a:t> Titel, 10.03.2008</a:t>
            </a:r>
          </a:p>
          <a:p>
            <a:pPr algn="ctr">
              <a:defRPr/>
            </a:pPr>
            <a:endParaRPr lang="de-DE" altLang="de-DE" dirty="0"/>
          </a:p>
        </p:txBody>
      </p:sp>
    </p:spTree>
    <p:extLst>
      <p:ext uri="{BB962C8B-B14F-4D97-AF65-F5344CB8AC3E}">
        <p14:creationId xmlns:p14="http://schemas.microsoft.com/office/powerpoint/2010/main" val="6598099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27222" y="774357"/>
            <a:ext cx="10826578" cy="916331"/>
          </a:xfrm>
        </p:spPr>
        <p:txBody>
          <a:bodyPr/>
          <a:lstStyle/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27222" y="6553200"/>
            <a:ext cx="6672092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000" b="0" dirty="0" smtClean="0"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de-DE" altLang="de-DE" b="1" dirty="0" smtClean="0"/>
              <a:t>Prof. Dr. Max Mustermann</a:t>
            </a:r>
            <a:r>
              <a:rPr lang="de-DE" altLang="de-DE" dirty="0" smtClean="0"/>
              <a:t> Titel, 10.03.2008</a:t>
            </a:r>
          </a:p>
          <a:p>
            <a:pPr algn="ctr">
              <a:defRPr/>
            </a:pPr>
            <a:endParaRPr lang="de-DE" altLang="de-DE" dirty="0"/>
          </a:p>
        </p:txBody>
      </p:sp>
    </p:spTree>
    <p:extLst>
      <p:ext uri="{BB962C8B-B14F-4D97-AF65-F5344CB8AC3E}">
        <p14:creationId xmlns:p14="http://schemas.microsoft.com/office/powerpoint/2010/main" val="3002839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27222" y="6553200"/>
            <a:ext cx="6672092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000" b="0" dirty="0" smtClean="0"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de-DE" altLang="de-DE" b="1" dirty="0" smtClean="0"/>
              <a:t>Prof. Dr. Max Mustermann</a:t>
            </a:r>
            <a:r>
              <a:rPr lang="de-DE" altLang="de-DE" dirty="0" smtClean="0"/>
              <a:t> Titel, 10.03.2008</a:t>
            </a:r>
          </a:p>
          <a:p>
            <a:pPr algn="ctr">
              <a:defRPr/>
            </a:pPr>
            <a:endParaRPr lang="de-DE" altLang="de-DE" dirty="0"/>
          </a:p>
        </p:txBody>
      </p:sp>
    </p:spTree>
    <p:extLst>
      <p:ext uri="{BB962C8B-B14F-4D97-AF65-F5344CB8AC3E}">
        <p14:creationId xmlns:p14="http://schemas.microsoft.com/office/powerpoint/2010/main" val="68402428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27222" y="987424"/>
            <a:ext cx="4244803" cy="1069975"/>
          </a:xfrm>
        </p:spPr>
        <p:txBody>
          <a:bodyPr anchor="b">
            <a:noAutofit/>
          </a:bodyPr>
          <a:lstStyle>
            <a:lvl1pPr>
              <a:defRPr sz="3200"/>
            </a:lvl1pPr>
          </a:lstStyle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dirty="0" smtClean="0"/>
              <a:t>Formatvorlagen des Textmasters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527222" y="2057400"/>
            <a:ext cx="4244803" cy="3811588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dirty="0" smtClean="0"/>
              <a:t>Formatvorlagen des Textmasters bearbeiten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27222" y="6553200"/>
            <a:ext cx="6672092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000" b="0" dirty="0" smtClean="0"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de-DE" altLang="de-DE" b="1" dirty="0" smtClean="0"/>
              <a:t>Prof. Dr. Max Mustermann</a:t>
            </a:r>
            <a:r>
              <a:rPr lang="de-DE" altLang="de-DE" dirty="0" smtClean="0"/>
              <a:t> Titel, 10.03.2008</a:t>
            </a:r>
          </a:p>
          <a:p>
            <a:pPr algn="ctr">
              <a:defRPr/>
            </a:pPr>
            <a:endParaRPr lang="de-DE" altLang="de-DE" dirty="0"/>
          </a:p>
        </p:txBody>
      </p:sp>
    </p:spTree>
    <p:extLst>
      <p:ext uri="{BB962C8B-B14F-4D97-AF65-F5344CB8AC3E}">
        <p14:creationId xmlns:p14="http://schemas.microsoft.com/office/powerpoint/2010/main" val="33844162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gif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527222" y="774357"/>
            <a:ext cx="10826578" cy="91633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527222" y="1825625"/>
            <a:ext cx="10826578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dirty="0" smtClean="0"/>
              <a:t>Formatvorlagen des Textmasters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sp>
        <p:nvSpPr>
          <p:cNvPr id="7" name="Rectangle 9"/>
          <p:cNvSpPr>
            <a:spLocks noChangeArrowheads="1"/>
          </p:cNvSpPr>
          <p:nvPr userDrawn="1"/>
        </p:nvSpPr>
        <p:spPr bwMode="auto">
          <a:xfrm>
            <a:off x="0" y="6477000"/>
            <a:ext cx="12192000" cy="381000"/>
          </a:xfrm>
          <a:prstGeom prst="rect">
            <a:avLst/>
          </a:prstGeom>
          <a:solidFill>
            <a:srgbClr val="DCDED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de-DE" altLang="de-DE"/>
          </a:p>
        </p:txBody>
      </p:sp>
      <p:sp>
        <p:nvSpPr>
          <p:cNvPr id="9" name="Rectangle 13"/>
          <p:cNvSpPr>
            <a:spLocks noChangeArrowheads="1"/>
          </p:cNvSpPr>
          <p:nvPr userDrawn="1"/>
        </p:nvSpPr>
        <p:spPr bwMode="auto">
          <a:xfrm>
            <a:off x="10528687" y="6477000"/>
            <a:ext cx="1403350" cy="76200"/>
          </a:xfrm>
          <a:prstGeom prst="rect">
            <a:avLst/>
          </a:prstGeom>
          <a:solidFill>
            <a:srgbClr val="B1C91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de-DE" altLang="de-DE"/>
          </a:p>
        </p:txBody>
      </p:sp>
      <p:sp>
        <p:nvSpPr>
          <p:cNvPr id="10" name="Rectangle 15"/>
          <p:cNvSpPr>
            <a:spLocks noChangeArrowheads="1"/>
          </p:cNvSpPr>
          <p:nvPr userDrawn="1"/>
        </p:nvSpPr>
        <p:spPr bwMode="auto">
          <a:xfrm>
            <a:off x="10144512" y="6553200"/>
            <a:ext cx="178752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/>
            <a:r>
              <a:rPr lang="de-DE" altLang="de-DE" sz="1000" dirty="0">
                <a:latin typeface="Arial" panose="020B0604020202020204" pitchFamily="34" charset="0"/>
                <a:cs typeface="Arial" panose="020B0604020202020204" pitchFamily="34" charset="0"/>
              </a:rPr>
              <a:t>Seite </a:t>
            </a:r>
            <a:fld id="{407DED0E-7B1D-4407-877C-A019C7FECCC0}" type="slidenum">
              <a:rPr lang="de-DE" altLang="de-DE" sz="1000">
                <a:latin typeface="Arial" panose="020B0604020202020204" pitchFamily="34" charset="0"/>
                <a:cs typeface="Arial" panose="020B0604020202020204" pitchFamily="34" charset="0"/>
              </a:rPr>
              <a:pPr algn="r"/>
              <a:t>‹Nr.›</a:t>
            </a:fld>
            <a:endParaRPr lang="de-DE" altLang="de-DE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de-DE" altLang="de-DE" sz="1200" dirty="0">
              <a:latin typeface="Agfa Rotis Sans Serif" pitchFamily="2" charset="0"/>
            </a:endParaRPr>
          </a:p>
        </p:txBody>
      </p:sp>
      <p:pic>
        <p:nvPicPr>
          <p:cNvPr id="11" name="Picture 19" descr="luh_logo_rgb_ppt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28687" y="230188"/>
            <a:ext cx="1403350" cy="403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27222" y="6553200"/>
            <a:ext cx="6672092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000" b="0" dirty="0" smtClean="0">
                <a:latin typeface="Arial" panose="020B0604020202020204" pitchFamily="34" charset="0"/>
                <a:ea typeface="ＭＳ Ｐゴシック" pitchFamily="1" charset="-128"/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de-DE" altLang="de-DE" b="1" dirty="0" smtClean="0"/>
              <a:t>Prof. Dr. Max Mustermann</a:t>
            </a:r>
            <a:r>
              <a:rPr lang="de-DE" altLang="de-DE" dirty="0" smtClean="0"/>
              <a:t> Titel, 10.03.2008</a:t>
            </a:r>
          </a:p>
          <a:p>
            <a:pPr algn="ctr">
              <a:defRPr/>
            </a:pPr>
            <a:endParaRPr lang="de-DE" altLang="de-DE" dirty="0"/>
          </a:p>
        </p:txBody>
      </p:sp>
      <p:pic>
        <p:nvPicPr>
          <p:cNvPr id="13" name="Picture 2" descr="P:\hsn - Niedersächsisches Promotionsprogramm (MWK)\Logo\HNS_logo.gif"/>
          <p:cNvPicPr>
            <a:picLocks noChangeAspect="1" noChangeArrowheads="1"/>
          </p:cNvPicPr>
          <p:nvPr userDrawn="1"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560512" y="260648"/>
            <a:ext cx="1314397" cy="4032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6454010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iming>
    <p:tnLst>
      <p:par>
        <p:cTn id="1" dur="indefinite" restart="never" nodeType="tmRoot"/>
      </p:par>
    </p:tnLst>
  </p:timing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b="0" kern="1200">
          <a:solidFill>
            <a:srgbClr val="00509B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rgbClr val="999999"/>
        </a:buClr>
        <a:buFont typeface="Wingdings" panose="05000000000000000000" pitchFamily="2" charset="2"/>
        <a:buChar char="§"/>
        <a:defRPr sz="22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999999"/>
        </a:buClr>
        <a:buFont typeface="Wingdings" panose="05000000000000000000" pitchFamily="2" charset="2"/>
        <a:buChar char="§"/>
        <a:defRPr sz="22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999999"/>
        </a:buClr>
        <a:buFont typeface="Wingdings" panose="05000000000000000000" pitchFamily="2" charset="2"/>
        <a:buChar char="§"/>
        <a:defRPr sz="22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999999"/>
        </a:buClr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999999"/>
        </a:buClr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3"/>
          <p:cNvSpPr>
            <a:spLocks noChangeArrowheads="1"/>
          </p:cNvSpPr>
          <p:nvPr/>
        </p:nvSpPr>
        <p:spPr bwMode="auto">
          <a:xfrm>
            <a:off x="0" y="6318250"/>
            <a:ext cx="12192000" cy="539750"/>
          </a:xfrm>
          <a:prstGeom prst="rect">
            <a:avLst/>
          </a:prstGeom>
          <a:solidFill>
            <a:srgbClr val="DCDED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endParaRPr lang="de-DE" altLang="de-DE"/>
          </a:p>
        </p:txBody>
      </p:sp>
      <p:pic>
        <p:nvPicPr>
          <p:cNvPr id="5" name="Picture 21" descr="luh_logo_rgb_pp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44038" y="225425"/>
            <a:ext cx="2519362" cy="723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itel 5"/>
          <p:cNvSpPr>
            <a:spLocks noGrp="1"/>
          </p:cNvSpPr>
          <p:nvPr/>
        </p:nvSpPr>
        <p:spPr>
          <a:xfrm>
            <a:off x="1885950" y="1088740"/>
            <a:ext cx="84201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600" kern="1200">
                <a:solidFill>
                  <a:srgbClr val="00509B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&lt;</a:t>
            </a:r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Title </a:t>
            </a:r>
            <a:r>
              <a:rPr lang="de-DE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of</a:t>
            </a:r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Presentation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&gt;</a:t>
            </a:r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de-DE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Untertitel 6"/>
          <p:cNvSpPr>
            <a:spLocks noGrp="1"/>
          </p:cNvSpPr>
          <p:nvPr/>
        </p:nvSpPr>
        <p:spPr>
          <a:xfrm>
            <a:off x="1960682" y="2107682"/>
            <a:ext cx="8126073" cy="366157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rgbClr val="00509B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&lt;</a:t>
            </a:r>
            <a:r>
              <a:rPr lang="de-DE" sz="2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Speaker</a:t>
            </a:r>
            <a:r>
              <a:rPr lang="de-DE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&gt;</a:t>
            </a:r>
          </a:p>
          <a:p>
            <a:r>
              <a:rPr lang="de-DE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de-DE" sz="24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Supervisor: &lt;Name, Institute&gt;</a:t>
            </a:r>
          </a:p>
          <a:p>
            <a:r>
              <a:rPr lang="de-DE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Co-Supervisor: &lt;Name, Institute&gt;</a:t>
            </a:r>
          </a:p>
          <a:p>
            <a:endParaRPr lang="de-DE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&lt;Date&gt;</a:t>
            </a:r>
          </a:p>
          <a:p>
            <a:endParaRPr lang="de-DE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Rechteck 1"/>
          <p:cNvSpPr/>
          <p:nvPr/>
        </p:nvSpPr>
        <p:spPr>
          <a:xfrm>
            <a:off x="399292" y="218059"/>
            <a:ext cx="2669576" cy="87068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bg1"/>
              </a:solidFill>
            </a:endParaRPr>
          </a:p>
        </p:txBody>
      </p:sp>
      <p:pic>
        <p:nvPicPr>
          <p:cNvPr id="12" name="Picture 2" descr="P:\hsn - Niedersächsisches Promotionsprogramm (MWK)\Logo\HNS_logo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60512" y="260648"/>
            <a:ext cx="2347137" cy="7200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904594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Motivation &amp; </a:t>
            </a:r>
            <a:r>
              <a:rPr lang="en-GB" dirty="0"/>
              <a:t>Objectives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de-DE" altLang="de-DE" b="1" dirty="0" smtClean="0"/>
              <a:t>Prof. Dr. Max Mustermann</a:t>
            </a:r>
            <a:r>
              <a:rPr lang="de-DE" altLang="de-DE" dirty="0" smtClean="0"/>
              <a:t> Titel, 10.03.2008</a:t>
            </a:r>
          </a:p>
          <a:p>
            <a:pPr algn="ctr">
              <a:defRPr/>
            </a:pPr>
            <a:endParaRPr lang="de-DE" altLang="de-DE" dirty="0"/>
          </a:p>
        </p:txBody>
      </p:sp>
    </p:spTree>
    <p:extLst>
      <p:ext uri="{BB962C8B-B14F-4D97-AF65-F5344CB8AC3E}">
        <p14:creationId xmlns:p14="http://schemas.microsoft.com/office/powerpoint/2010/main" val="19606239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Methods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de-DE" altLang="de-DE" b="1" smtClean="0"/>
              <a:t>Prof. Dr. Max Mustermann</a:t>
            </a:r>
            <a:r>
              <a:rPr lang="de-DE" altLang="de-DE" smtClean="0"/>
              <a:t> Titel, 10.03.2008</a:t>
            </a:r>
          </a:p>
          <a:p>
            <a:pPr algn="ctr">
              <a:defRPr/>
            </a:pPr>
            <a:endParaRPr lang="de-DE" altLang="de-DE" dirty="0"/>
          </a:p>
        </p:txBody>
      </p:sp>
    </p:spTree>
    <p:extLst>
      <p:ext uri="{BB962C8B-B14F-4D97-AF65-F5344CB8AC3E}">
        <p14:creationId xmlns:p14="http://schemas.microsoft.com/office/powerpoint/2010/main" val="4737345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Results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de-DE" altLang="de-DE" b="1" smtClean="0"/>
              <a:t>Prof. Dr. Max Mustermann</a:t>
            </a:r>
            <a:r>
              <a:rPr lang="de-DE" altLang="de-DE" smtClean="0"/>
              <a:t> Titel, 10.03.2008</a:t>
            </a:r>
          </a:p>
          <a:p>
            <a:pPr algn="ctr">
              <a:defRPr/>
            </a:pPr>
            <a:endParaRPr lang="de-DE" altLang="de-DE" dirty="0"/>
          </a:p>
        </p:txBody>
      </p:sp>
    </p:spTree>
    <p:extLst>
      <p:ext uri="{BB962C8B-B14F-4D97-AF65-F5344CB8AC3E}">
        <p14:creationId xmlns:p14="http://schemas.microsoft.com/office/powerpoint/2010/main" val="10197339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Planned Work and Timetable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de-DE" altLang="de-DE" b="1" dirty="0" smtClean="0"/>
              <a:t>Prof. Dr. Max Mustermann</a:t>
            </a:r>
            <a:r>
              <a:rPr lang="de-DE" altLang="de-DE" dirty="0" smtClean="0"/>
              <a:t> Titel, 10.03.2008</a:t>
            </a:r>
          </a:p>
          <a:p>
            <a:pPr algn="ctr">
              <a:defRPr/>
            </a:pPr>
            <a:endParaRPr lang="de-DE" altLang="de-DE" dirty="0"/>
          </a:p>
        </p:txBody>
      </p:sp>
    </p:spTree>
    <p:extLst>
      <p:ext uri="{BB962C8B-B14F-4D97-AF65-F5344CB8AC3E}">
        <p14:creationId xmlns:p14="http://schemas.microsoft.com/office/powerpoint/2010/main" val="8578393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54</Words>
  <Application>Microsoft Office PowerPoint</Application>
  <PresentationFormat>Breitbild</PresentationFormat>
  <Paragraphs>14</Paragraphs>
  <Slides>5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5</vt:i4>
      </vt:variant>
    </vt:vector>
  </HeadingPairs>
  <TitlesOfParts>
    <vt:vector size="11" baseType="lpstr">
      <vt:lpstr>ＭＳ Ｐゴシック</vt:lpstr>
      <vt:lpstr>Agfa Rotis Sans Serif</vt:lpstr>
      <vt:lpstr>Arial</vt:lpstr>
      <vt:lpstr>Calibri</vt:lpstr>
      <vt:lpstr>Wingdings</vt:lpstr>
      <vt:lpstr>Office</vt:lpstr>
      <vt:lpstr>PowerPoint-Präsentation</vt:lpstr>
      <vt:lpstr>Motivation &amp; Objectives</vt:lpstr>
      <vt:lpstr>Methods</vt:lpstr>
      <vt:lpstr>Results</vt:lpstr>
      <vt:lpstr>Planned Work and Timetable</vt:lpstr>
    </vt:vector>
  </TitlesOfParts>
  <Company>LUH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Flügge, Christina</dc:creator>
  <cp:lastModifiedBy>Fritz Schulze Wischeler</cp:lastModifiedBy>
  <cp:revision>18</cp:revision>
  <dcterms:created xsi:type="dcterms:W3CDTF">2019-06-26T06:00:14Z</dcterms:created>
  <dcterms:modified xsi:type="dcterms:W3CDTF">2022-07-18T13:17:15Z</dcterms:modified>
</cp:coreProperties>
</file>