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0" r:id="rId1"/>
    <p:sldMasterId id="2147483651" r:id="rId2"/>
  </p:sldMasterIdLst>
  <p:notesMasterIdLst>
    <p:notesMasterId r:id="rId4"/>
  </p:notesMasterIdLst>
  <p:handoutMasterIdLst>
    <p:handoutMasterId r:id="rId5"/>
  </p:handoutMasterIdLst>
  <p:sldIdLst>
    <p:sldId id="263" r:id="rId3"/>
  </p:sldIdLst>
  <p:sldSz cx="30279975" cy="42808525"/>
  <p:notesSz cx="29818013" cy="42354500"/>
  <p:embeddedFontLst>
    <p:embeddedFont>
      <p:font typeface="Agfa Rotis Sans Serif Ex Bold" panose="020B0604020202020204" pitchFamily="2" charset="0"/>
      <p:bold r:id="rId6"/>
    </p:embeddedFont>
    <p:embeddedFont>
      <p:font typeface="ＭＳ Ｐゴシック" panose="020B0600070205080204" pitchFamily="34" charset="-128"/>
      <p:regular r:id="rId7"/>
    </p:embeddedFont>
    <p:embeddedFont>
      <p:font typeface="Agfa Rotis Sans Serif Light" panose="020B0604020202020204" pitchFamily="2" charset="0"/>
      <p:regular r:id="rId8"/>
      <p:italic r:id="rId9"/>
    </p:embeddedFont>
    <p:embeddedFont>
      <p:font typeface="Verdana" panose="020B0604030504040204" pitchFamily="34" charset="0"/>
      <p:regular r:id="rId10"/>
      <p:bold r:id="rId11"/>
      <p:italic r:id="rId12"/>
      <p:boldItalic r:id="rId13"/>
    </p:embeddedFont>
    <p:embeddedFont>
      <p:font typeface="Rotis Sans Serif Std" panose="020B0503030202020304" pitchFamily="34" charset="0"/>
      <p:regular r:id="rId14"/>
      <p:bold r:id="rId15"/>
      <p:italic r:id="rId16"/>
    </p:embeddedFont>
  </p:embeddedFontLst>
  <p:defaultTextStyle>
    <a:defPPr>
      <a:defRPr lang="de-DE"/>
    </a:defPPr>
    <a:lvl1pPr algn="l" rtl="0" fontAlgn="base">
      <a:spcBef>
        <a:spcPct val="0"/>
      </a:spcBef>
      <a:spcAft>
        <a:spcPct val="0"/>
      </a:spcAft>
      <a:defRPr sz="8200" kern="1200">
        <a:solidFill>
          <a:schemeClr val="tx1"/>
        </a:solidFill>
        <a:latin typeface="Arial" panose="020B0604020202020204" pitchFamily="34" charset="0"/>
        <a:ea typeface="+mn-ea"/>
        <a:cs typeface="+mn-cs"/>
      </a:defRPr>
    </a:lvl1pPr>
    <a:lvl2pPr marL="544513" indent="-87313" algn="l" rtl="0" fontAlgn="base">
      <a:spcBef>
        <a:spcPct val="0"/>
      </a:spcBef>
      <a:spcAft>
        <a:spcPct val="0"/>
      </a:spcAft>
      <a:defRPr sz="8200" kern="1200">
        <a:solidFill>
          <a:schemeClr val="tx1"/>
        </a:solidFill>
        <a:latin typeface="Arial" panose="020B0604020202020204" pitchFamily="34" charset="0"/>
        <a:ea typeface="+mn-ea"/>
        <a:cs typeface="+mn-cs"/>
      </a:defRPr>
    </a:lvl2pPr>
    <a:lvl3pPr marL="1090613" indent="-176213" algn="l" rtl="0" fontAlgn="base">
      <a:spcBef>
        <a:spcPct val="0"/>
      </a:spcBef>
      <a:spcAft>
        <a:spcPct val="0"/>
      </a:spcAft>
      <a:defRPr sz="8200" kern="1200">
        <a:solidFill>
          <a:schemeClr val="tx1"/>
        </a:solidFill>
        <a:latin typeface="Arial" panose="020B0604020202020204" pitchFamily="34" charset="0"/>
        <a:ea typeface="+mn-ea"/>
        <a:cs typeface="+mn-cs"/>
      </a:defRPr>
    </a:lvl3pPr>
    <a:lvl4pPr marL="1636713" indent="-265113" algn="l" rtl="0" fontAlgn="base">
      <a:spcBef>
        <a:spcPct val="0"/>
      </a:spcBef>
      <a:spcAft>
        <a:spcPct val="0"/>
      </a:spcAft>
      <a:defRPr sz="8200" kern="1200">
        <a:solidFill>
          <a:schemeClr val="tx1"/>
        </a:solidFill>
        <a:latin typeface="Arial" panose="020B0604020202020204" pitchFamily="34" charset="0"/>
        <a:ea typeface="+mn-ea"/>
        <a:cs typeface="+mn-cs"/>
      </a:defRPr>
    </a:lvl4pPr>
    <a:lvl5pPr marL="2182813" indent="-354013" algn="l" rtl="0" fontAlgn="base">
      <a:spcBef>
        <a:spcPct val="0"/>
      </a:spcBef>
      <a:spcAft>
        <a:spcPct val="0"/>
      </a:spcAft>
      <a:defRPr sz="8200" kern="1200">
        <a:solidFill>
          <a:schemeClr val="tx1"/>
        </a:solidFill>
        <a:latin typeface="Arial" panose="020B0604020202020204" pitchFamily="34" charset="0"/>
        <a:ea typeface="+mn-ea"/>
        <a:cs typeface="+mn-cs"/>
      </a:defRPr>
    </a:lvl5pPr>
    <a:lvl6pPr marL="2286000" algn="l" defTabSz="914400" rtl="0" eaLnBrk="1" latinLnBrk="0" hangingPunct="1">
      <a:defRPr sz="8200" kern="1200">
        <a:solidFill>
          <a:schemeClr val="tx1"/>
        </a:solidFill>
        <a:latin typeface="Arial" panose="020B0604020202020204" pitchFamily="34" charset="0"/>
        <a:ea typeface="+mn-ea"/>
        <a:cs typeface="+mn-cs"/>
      </a:defRPr>
    </a:lvl6pPr>
    <a:lvl7pPr marL="2743200" algn="l" defTabSz="914400" rtl="0" eaLnBrk="1" latinLnBrk="0" hangingPunct="1">
      <a:defRPr sz="8200" kern="1200">
        <a:solidFill>
          <a:schemeClr val="tx1"/>
        </a:solidFill>
        <a:latin typeface="Arial" panose="020B0604020202020204" pitchFamily="34" charset="0"/>
        <a:ea typeface="+mn-ea"/>
        <a:cs typeface="+mn-cs"/>
      </a:defRPr>
    </a:lvl7pPr>
    <a:lvl8pPr marL="3200400" algn="l" defTabSz="914400" rtl="0" eaLnBrk="1" latinLnBrk="0" hangingPunct="1">
      <a:defRPr sz="8200" kern="1200">
        <a:solidFill>
          <a:schemeClr val="tx1"/>
        </a:solidFill>
        <a:latin typeface="Arial" panose="020B0604020202020204" pitchFamily="34" charset="0"/>
        <a:ea typeface="+mn-ea"/>
        <a:cs typeface="+mn-cs"/>
      </a:defRPr>
    </a:lvl8pPr>
    <a:lvl9pPr marL="3657600" algn="l" defTabSz="914400" rtl="0" eaLnBrk="1" latinLnBrk="0" hangingPunct="1">
      <a:defRPr sz="8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3483">
          <p15:clr>
            <a:srgbClr val="A4A3A4"/>
          </p15:clr>
        </p15:guide>
        <p15:guide id="2" pos="9538">
          <p15:clr>
            <a:srgbClr val="A4A3A4"/>
          </p15:clr>
        </p15:guide>
      </p15:sldGuideLst>
    </p:ext>
    <p:ext uri="{2D200454-40CA-4A62-9FC3-DE9A4176ACB9}">
      <p15:notesGuideLst xmlns:p15="http://schemas.microsoft.com/office/powerpoint/2012/main">
        <p15:guide id="1" orient="horz" pos="13342">
          <p15:clr>
            <a:srgbClr val="A4A3A4"/>
          </p15:clr>
        </p15:guide>
        <p15:guide id="2" pos="939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9B"/>
    <a:srgbClr val="99B9D8"/>
    <a:srgbClr val="005AA2"/>
    <a:srgbClr val="EEEFF7"/>
    <a:srgbClr val="AAAAAA"/>
    <a:srgbClr val="E1F0F7"/>
    <a:srgbClr val="333333"/>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76" autoAdjust="0"/>
    <p:restoredTop sz="89257" autoAdjust="0"/>
  </p:normalViewPr>
  <p:slideViewPr>
    <p:cSldViewPr snapToGrid="0">
      <p:cViewPr>
        <p:scale>
          <a:sx n="25" d="100"/>
          <a:sy n="25" d="100"/>
        </p:scale>
        <p:origin x="2676" y="18"/>
      </p:cViewPr>
      <p:guideLst>
        <p:guide orient="horz" pos="13483"/>
        <p:guide pos="9538"/>
      </p:guideLst>
    </p:cSldViewPr>
  </p:slideViewPr>
  <p:notesTextViewPr>
    <p:cViewPr>
      <p:scale>
        <a:sx n="100" d="100"/>
        <a:sy n="100" d="100"/>
      </p:scale>
      <p:origin x="0" y="0"/>
    </p:cViewPr>
  </p:notesTextViewPr>
  <p:notesViewPr>
    <p:cSldViewPr snapToGrid="0">
      <p:cViewPr varScale="1">
        <p:scale>
          <a:sx n="17" d="100"/>
          <a:sy n="17" d="100"/>
        </p:scale>
        <p:origin x="-3240" y="-216"/>
      </p:cViewPr>
      <p:guideLst>
        <p:guide orient="horz" pos="13342"/>
        <p:guide pos="9392"/>
      </p:guideLst>
    </p:cSldViewPr>
  </p:notesViewPr>
  <p:gridSpacing cx="360045" cy="360045"/>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1.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handoutMaster" Target="handoutMasters/handoutMaster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theme" Target="theme/theme1.xml"/><Relationship Id="rId4" Type="http://schemas.openxmlformats.org/officeDocument/2006/relationships/notesMaster" Target="notesMasters/notesMaster1.xml"/><Relationship Id="rId9" Type="http://schemas.openxmlformats.org/officeDocument/2006/relationships/font" Target="fonts/font4.fntdata"/><Relationship Id="rId14" Type="http://schemas.openxmlformats.org/officeDocument/2006/relationships/font" Target="fonts/font9.fntdata"/></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12923838" cy="2119313"/>
          </a:xfrm>
          <a:prstGeom prst="rect">
            <a:avLst/>
          </a:prstGeom>
        </p:spPr>
        <p:txBody>
          <a:bodyPr vert="horz" lIns="406323" tIns="203161" rIns="406323" bIns="203161" rtlCol="0"/>
          <a:lstStyle>
            <a:lvl1pPr algn="l">
              <a:defRPr sz="5300">
                <a:latin typeface="Arial" charset="0"/>
              </a:defRPr>
            </a:lvl1pPr>
          </a:lstStyle>
          <a:p>
            <a:pPr>
              <a:defRPr/>
            </a:pPr>
            <a:endParaRPr lang="en-US"/>
          </a:p>
        </p:txBody>
      </p:sp>
      <p:sp>
        <p:nvSpPr>
          <p:cNvPr id="3" name="Datumsplatzhalter 2"/>
          <p:cNvSpPr>
            <a:spLocks noGrp="1"/>
          </p:cNvSpPr>
          <p:nvPr>
            <p:ph type="dt" sz="quarter" idx="1"/>
          </p:nvPr>
        </p:nvSpPr>
        <p:spPr>
          <a:xfrm>
            <a:off x="16886238" y="0"/>
            <a:ext cx="12925425" cy="2119313"/>
          </a:xfrm>
          <a:prstGeom prst="rect">
            <a:avLst/>
          </a:prstGeom>
        </p:spPr>
        <p:txBody>
          <a:bodyPr vert="horz" lIns="406323" tIns="203161" rIns="406323" bIns="203161" rtlCol="0"/>
          <a:lstStyle>
            <a:lvl1pPr algn="r">
              <a:defRPr sz="5300">
                <a:latin typeface="Arial" charset="0"/>
              </a:defRPr>
            </a:lvl1pPr>
          </a:lstStyle>
          <a:p>
            <a:pPr>
              <a:defRPr/>
            </a:pPr>
            <a:fld id="{0BBD496A-700A-48BF-B1EF-030B263983AA}" type="datetimeFigureOut">
              <a:rPr lang="en-US"/>
              <a:pPr>
                <a:defRPr/>
              </a:pPr>
              <a:t>6/9/2022</a:t>
            </a:fld>
            <a:endParaRPr lang="en-US"/>
          </a:p>
        </p:txBody>
      </p:sp>
      <p:sp>
        <p:nvSpPr>
          <p:cNvPr id="4" name="Fußzeilenplatzhalter 3"/>
          <p:cNvSpPr>
            <a:spLocks noGrp="1"/>
          </p:cNvSpPr>
          <p:nvPr>
            <p:ph type="ftr" sz="quarter" idx="2"/>
          </p:nvPr>
        </p:nvSpPr>
        <p:spPr>
          <a:xfrm>
            <a:off x="0" y="40227250"/>
            <a:ext cx="12923838" cy="2120900"/>
          </a:xfrm>
          <a:prstGeom prst="rect">
            <a:avLst/>
          </a:prstGeom>
        </p:spPr>
        <p:txBody>
          <a:bodyPr vert="horz" lIns="406323" tIns="203161" rIns="406323" bIns="203161" rtlCol="0" anchor="b"/>
          <a:lstStyle>
            <a:lvl1pPr algn="l">
              <a:defRPr sz="5300">
                <a:latin typeface="Arial" charset="0"/>
              </a:defRPr>
            </a:lvl1pPr>
          </a:lstStyle>
          <a:p>
            <a:pPr>
              <a:defRPr/>
            </a:pPr>
            <a:endParaRPr lang="en-US"/>
          </a:p>
        </p:txBody>
      </p:sp>
      <p:sp>
        <p:nvSpPr>
          <p:cNvPr id="5" name="Foliennummernplatzhalter 4"/>
          <p:cNvSpPr>
            <a:spLocks noGrp="1"/>
          </p:cNvSpPr>
          <p:nvPr>
            <p:ph type="sldNum" sz="quarter" idx="3"/>
          </p:nvPr>
        </p:nvSpPr>
        <p:spPr>
          <a:xfrm>
            <a:off x="16886238" y="40227250"/>
            <a:ext cx="12925425" cy="2120900"/>
          </a:xfrm>
          <a:prstGeom prst="rect">
            <a:avLst/>
          </a:prstGeom>
        </p:spPr>
        <p:txBody>
          <a:bodyPr vert="horz" wrap="square" lIns="406323" tIns="203161" rIns="406323" bIns="203161" numCol="1" anchor="b" anchorCtr="0" compatLnSpc="1">
            <a:prstTxWarp prst="textNoShape">
              <a:avLst/>
            </a:prstTxWarp>
          </a:bodyPr>
          <a:lstStyle>
            <a:lvl1pPr algn="r">
              <a:defRPr sz="5300"/>
            </a:lvl1pPr>
          </a:lstStyle>
          <a:p>
            <a:fld id="{41C0F483-A6BD-4271-B959-F101E43096E3}" type="slidenum">
              <a:rPr lang="en-US" altLang="de-DE"/>
              <a:pPr/>
              <a:t>‹Nr.›</a:t>
            </a:fld>
            <a:endParaRPr lang="en-US" alt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12923838" cy="2119313"/>
          </a:xfrm>
          <a:prstGeom prst="rect">
            <a:avLst/>
          </a:prstGeom>
          <a:noFill/>
          <a:ln w="9525">
            <a:noFill/>
            <a:miter lim="800000"/>
            <a:headEnd/>
            <a:tailEnd/>
          </a:ln>
          <a:effectLst/>
        </p:spPr>
        <p:txBody>
          <a:bodyPr vert="horz" wrap="square" lIns="424546" tIns="212275" rIns="424546" bIns="212275" numCol="1" anchor="t" anchorCtr="0" compatLnSpc="1">
            <a:prstTxWarp prst="textNoShape">
              <a:avLst/>
            </a:prstTxWarp>
          </a:bodyPr>
          <a:lstStyle>
            <a:lvl1pPr defTabSz="4246637">
              <a:defRPr sz="5800">
                <a:latin typeface="Arial" charset="0"/>
              </a:defRPr>
            </a:lvl1pPr>
          </a:lstStyle>
          <a:p>
            <a:pPr>
              <a:defRPr/>
            </a:pPr>
            <a:endParaRPr lang="de-DE"/>
          </a:p>
        </p:txBody>
      </p:sp>
      <p:sp>
        <p:nvSpPr>
          <p:cNvPr id="3075" name="Rectangle 3"/>
          <p:cNvSpPr>
            <a:spLocks noGrp="1" noChangeArrowheads="1"/>
          </p:cNvSpPr>
          <p:nvPr>
            <p:ph type="dt" idx="1"/>
          </p:nvPr>
        </p:nvSpPr>
        <p:spPr bwMode="auto">
          <a:xfrm>
            <a:off x="16886238" y="0"/>
            <a:ext cx="12925425" cy="2119313"/>
          </a:xfrm>
          <a:prstGeom prst="rect">
            <a:avLst/>
          </a:prstGeom>
          <a:noFill/>
          <a:ln w="9525">
            <a:noFill/>
            <a:miter lim="800000"/>
            <a:headEnd/>
            <a:tailEnd/>
          </a:ln>
          <a:effectLst/>
        </p:spPr>
        <p:txBody>
          <a:bodyPr vert="horz" wrap="square" lIns="424546" tIns="212275" rIns="424546" bIns="212275" numCol="1" anchor="t" anchorCtr="0" compatLnSpc="1">
            <a:prstTxWarp prst="textNoShape">
              <a:avLst/>
            </a:prstTxWarp>
          </a:bodyPr>
          <a:lstStyle>
            <a:lvl1pPr algn="r" defTabSz="4246637">
              <a:defRPr sz="5800">
                <a:latin typeface="Arial" charset="0"/>
              </a:defRPr>
            </a:lvl1pPr>
          </a:lstStyle>
          <a:p>
            <a:pPr>
              <a:defRPr/>
            </a:pPr>
            <a:endParaRPr lang="de-DE"/>
          </a:p>
        </p:txBody>
      </p:sp>
      <p:sp>
        <p:nvSpPr>
          <p:cNvPr id="4100" name="Rectangle 4"/>
          <p:cNvSpPr>
            <a:spLocks noRot="1" noChangeArrowheads="1" noTextEdit="1"/>
          </p:cNvSpPr>
          <p:nvPr>
            <p:ph type="sldImg" idx="2"/>
          </p:nvPr>
        </p:nvSpPr>
        <p:spPr bwMode="auto">
          <a:xfrm>
            <a:off x="9296400" y="3176588"/>
            <a:ext cx="11231563" cy="158797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2979738" y="20119975"/>
            <a:ext cx="23858537" cy="19057938"/>
          </a:xfrm>
          <a:prstGeom prst="rect">
            <a:avLst/>
          </a:prstGeom>
          <a:noFill/>
          <a:ln w="9525">
            <a:noFill/>
            <a:miter lim="800000"/>
            <a:headEnd/>
            <a:tailEnd/>
          </a:ln>
          <a:effectLst/>
        </p:spPr>
        <p:txBody>
          <a:bodyPr vert="horz" wrap="square" lIns="424546" tIns="212275" rIns="424546" bIns="212275"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078" name="Rectangle 6"/>
          <p:cNvSpPr>
            <a:spLocks noGrp="1" noChangeArrowheads="1"/>
          </p:cNvSpPr>
          <p:nvPr>
            <p:ph type="ftr" sz="quarter" idx="4"/>
          </p:nvPr>
        </p:nvSpPr>
        <p:spPr bwMode="auto">
          <a:xfrm>
            <a:off x="0" y="40227250"/>
            <a:ext cx="12923838" cy="2120900"/>
          </a:xfrm>
          <a:prstGeom prst="rect">
            <a:avLst/>
          </a:prstGeom>
          <a:noFill/>
          <a:ln w="9525">
            <a:noFill/>
            <a:miter lim="800000"/>
            <a:headEnd/>
            <a:tailEnd/>
          </a:ln>
          <a:effectLst/>
        </p:spPr>
        <p:txBody>
          <a:bodyPr vert="horz" wrap="square" lIns="424546" tIns="212275" rIns="424546" bIns="212275" numCol="1" anchor="b" anchorCtr="0" compatLnSpc="1">
            <a:prstTxWarp prst="textNoShape">
              <a:avLst/>
            </a:prstTxWarp>
          </a:bodyPr>
          <a:lstStyle>
            <a:lvl1pPr defTabSz="4246637">
              <a:defRPr sz="5800">
                <a:latin typeface="Arial" charset="0"/>
              </a:defRPr>
            </a:lvl1pPr>
          </a:lstStyle>
          <a:p>
            <a:pPr>
              <a:defRPr/>
            </a:pPr>
            <a:endParaRPr lang="de-DE"/>
          </a:p>
        </p:txBody>
      </p:sp>
      <p:sp>
        <p:nvSpPr>
          <p:cNvPr id="3079" name="Rectangle 7"/>
          <p:cNvSpPr>
            <a:spLocks noGrp="1" noChangeArrowheads="1"/>
          </p:cNvSpPr>
          <p:nvPr>
            <p:ph type="sldNum" sz="quarter" idx="5"/>
          </p:nvPr>
        </p:nvSpPr>
        <p:spPr bwMode="auto">
          <a:xfrm>
            <a:off x="16886238" y="40227250"/>
            <a:ext cx="12925425" cy="2120900"/>
          </a:xfrm>
          <a:prstGeom prst="rect">
            <a:avLst/>
          </a:prstGeom>
          <a:noFill/>
          <a:ln w="9525">
            <a:noFill/>
            <a:miter lim="800000"/>
            <a:headEnd/>
            <a:tailEnd/>
          </a:ln>
          <a:effectLst/>
        </p:spPr>
        <p:txBody>
          <a:bodyPr vert="horz" wrap="square" lIns="424546" tIns="212275" rIns="424546" bIns="212275" numCol="1" anchor="b" anchorCtr="0" compatLnSpc="1">
            <a:prstTxWarp prst="textNoShape">
              <a:avLst/>
            </a:prstTxWarp>
          </a:bodyPr>
          <a:lstStyle>
            <a:lvl1pPr algn="r" defTabSz="4246563">
              <a:defRPr sz="5800"/>
            </a:lvl1pPr>
          </a:lstStyle>
          <a:p>
            <a:fld id="{11BBED39-0540-41BF-952F-56A9FE217DF1}"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544513" algn="l" rtl="0" eaLnBrk="0" fontAlgn="base" hangingPunct="0">
      <a:spcBef>
        <a:spcPct val="30000"/>
      </a:spcBef>
      <a:spcAft>
        <a:spcPct val="0"/>
      </a:spcAft>
      <a:defRPr sz="1400" kern="1200">
        <a:solidFill>
          <a:schemeClr val="tx1"/>
        </a:solidFill>
        <a:latin typeface="Arial" charset="0"/>
        <a:ea typeface="+mn-ea"/>
        <a:cs typeface="+mn-cs"/>
      </a:defRPr>
    </a:lvl2pPr>
    <a:lvl3pPr marL="1090613" algn="l" rtl="0" eaLnBrk="0" fontAlgn="base" hangingPunct="0">
      <a:spcBef>
        <a:spcPct val="30000"/>
      </a:spcBef>
      <a:spcAft>
        <a:spcPct val="0"/>
      </a:spcAft>
      <a:defRPr sz="1400" kern="1200">
        <a:solidFill>
          <a:schemeClr val="tx1"/>
        </a:solidFill>
        <a:latin typeface="Arial" charset="0"/>
        <a:ea typeface="+mn-ea"/>
        <a:cs typeface="+mn-cs"/>
      </a:defRPr>
    </a:lvl3pPr>
    <a:lvl4pPr marL="1636713" algn="l" rtl="0" eaLnBrk="0" fontAlgn="base" hangingPunct="0">
      <a:spcBef>
        <a:spcPct val="30000"/>
      </a:spcBef>
      <a:spcAft>
        <a:spcPct val="0"/>
      </a:spcAft>
      <a:defRPr sz="1400" kern="1200">
        <a:solidFill>
          <a:schemeClr val="tx1"/>
        </a:solidFill>
        <a:latin typeface="Arial" charset="0"/>
        <a:ea typeface="+mn-ea"/>
        <a:cs typeface="+mn-cs"/>
      </a:defRPr>
    </a:lvl4pPr>
    <a:lvl5pPr marL="2182813" algn="l" rtl="0" eaLnBrk="0" fontAlgn="base" hangingPunct="0">
      <a:spcBef>
        <a:spcPct val="30000"/>
      </a:spcBef>
      <a:spcAft>
        <a:spcPct val="0"/>
      </a:spcAft>
      <a:defRPr sz="1400" kern="1200">
        <a:solidFill>
          <a:schemeClr val="tx1"/>
        </a:solidFill>
        <a:latin typeface="Arial" charset="0"/>
        <a:ea typeface="+mn-ea"/>
        <a:cs typeface="+mn-cs"/>
      </a:defRPr>
    </a:lvl5pPr>
    <a:lvl6pPr marL="2729713" algn="l" defTabSz="1091885" rtl="0" eaLnBrk="1" latinLnBrk="0" hangingPunct="1">
      <a:defRPr sz="1400" kern="1200">
        <a:solidFill>
          <a:schemeClr val="tx1"/>
        </a:solidFill>
        <a:latin typeface="+mn-lt"/>
        <a:ea typeface="+mn-ea"/>
        <a:cs typeface="+mn-cs"/>
      </a:defRPr>
    </a:lvl6pPr>
    <a:lvl7pPr marL="3275655" algn="l" defTabSz="1091885" rtl="0" eaLnBrk="1" latinLnBrk="0" hangingPunct="1">
      <a:defRPr sz="1400" kern="1200">
        <a:solidFill>
          <a:schemeClr val="tx1"/>
        </a:solidFill>
        <a:latin typeface="+mn-lt"/>
        <a:ea typeface="+mn-ea"/>
        <a:cs typeface="+mn-cs"/>
      </a:defRPr>
    </a:lvl7pPr>
    <a:lvl8pPr marL="3821598" algn="l" defTabSz="1091885" rtl="0" eaLnBrk="1" latinLnBrk="0" hangingPunct="1">
      <a:defRPr sz="1400" kern="1200">
        <a:solidFill>
          <a:schemeClr val="tx1"/>
        </a:solidFill>
        <a:latin typeface="+mn-lt"/>
        <a:ea typeface="+mn-ea"/>
        <a:cs typeface="+mn-cs"/>
      </a:defRPr>
    </a:lvl8pPr>
    <a:lvl9pPr marL="4367540" algn="l" defTabSz="1091885"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Rot="1" noChangeArrowheads="1" noTextEdit="1"/>
          </p:cNvSpPr>
          <p:nvPr>
            <p:ph type="sldImg"/>
          </p:nvPr>
        </p:nvSpPr>
        <p:spPr>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smtClean="0">
                <a:latin typeface="Arial" panose="020B0604020202020204" pitchFamily="34" charset="0"/>
              </a:rPr>
              <a:t>Poster für die LNQE-Evaluation bitte in Deutsch</a:t>
            </a:r>
          </a:p>
          <a:p>
            <a:pPr eaLnBrk="1" hangingPunct="1"/>
            <a:r>
              <a:rPr lang="de-DE" altLang="de-DE" smtClean="0">
                <a:latin typeface="Arial" panose="020B0604020202020204" pitchFamily="34" charset="0"/>
              </a:rPr>
              <a:t>Titel und Autoren können im Folienmaster geändert werden</a:t>
            </a:r>
          </a:p>
          <a:p>
            <a:pPr eaLnBrk="1" hangingPunct="1"/>
            <a:r>
              <a:rPr lang="de-DE" altLang="de-DE" smtClean="0">
                <a:latin typeface="Arial" panose="020B0604020202020204" pitchFamily="34" charset="0"/>
              </a:rPr>
              <a:t>Die Hilfslinien können ein- und ausgeblendet werden, in dem jeweils zwischen den beiden Folien-Layouts gewechselt wird.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0566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679917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userDrawn="1"/>
        </p:nvSpPr>
        <p:spPr bwMode="auto">
          <a:xfrm>
            <a:off x="0" y="4632325"/>
            <a:ext cx="28909963" cy="36780788"/>
          </a:xfrm>
          <a:prstGeom prst="rect">
            <a:avLst/>
          </a:prstGeom>
          <a:solidFill>
            <a:srgbClr val="EEEFF7"/>
          </a:solidFill>
          <a:ln w="9525">
            <a:noFill/>
            <a:miter lim="800000"/>
            <a:headEnd/>
            <a:tailEnd/>
          </a:ln>
        </p:spPr>
        <p:txBody>
          <a:bodyPr wrap="none" lIns="86819" tIns="43412" rIns="86819" bIns="43412" anchor="ctr"/>
          <a:lstStyle/>
          <a:p>
            <a:pPr algn="ctr" defTabSz="866775" eaLnBrk="0" hangingPunct="0">
              <a:defRPr/>
            </a:pPr>
            <a:endParaRPr lang="en-US" sz="2300">
              <a:latin typeface="Verdana" pitchFamily="34" charset="0"/>
            </a:endParaRPr>
          </a:p>
        </p:txBody>
      </p:sp>
      <p:sp>
        <p:nvSpPr>
          <p:cNvPr id="1027" name="Rectangle 3"/>
          <p:cNvSpPr>
            <a:spLocks noChangeArrowheads="1"/>
          </p:cNvSpPr>
          <p:nvPr userDrawn="1"/>
        </p:nvSpPr>
        <p:spPr bwMode="auto">
          <a:xfrm>
            <a:off x="1490663" y="4762500"/>
            <a:ext cx="6054725" cy="36698238"/>
          </a:xfrm>
          <a:prstGeom prst="rect">
            <a:avLst/>
          </a:prstGeom>
          <a:noFill/>
          <a:ln w="9525">
            <a:solidFill>
              <a:schemeClr val="tx1"/>
            </a:solidFill>
            <a:prstDash val="dash"/>
            <a:miter lim="800000"/>
            <a:headEnd/>
            <a:tailEnd/>
          </a:ln>
        </p:spPr>
        <p:txBody>
          <a:bodyPr wrap="none" lIns="109189" tIns="54594" rIns="109189" bIns="54594" anchor="ctr"/>
          <a:lstStyle/>
          <a:p>
            <a:pPr>
              <a:defRPr/>
            </a:pPr>
            <a:endParaRPr lang="de-DE">
              <a:latin typeface="Arial" charset="0"/>
            </a:endParaRPr>
          </a:p>
        </p:txBody>
      </p:sp>
      <p:sp>
        <p:nvSpPr>
          <p:cNvPr id="1028" name="Rectangle 4"/>
          <p:cNvSpPr>
            <a:spLocks noChangeArrowheads="1"/>
          </p:cNvSpPr>
          <p:nvPr userDrawn="1"/>
        </p:nvSpPr>
        <p:spPr bwMode="auto">
          <a:xfrm>
            <a:off x="8591550" y="4762500"/>
            <a:ext cx="6053138" cy="36674425"/>
          </a:xfrm>
          <a:prstGeom prst="rect">
            <a:avLst/>
          </a:prstGeom>
          <a:noFill/>
          <a:ln w="9525">
            <a:solidFill>
              <a:schemeClr val="tx1"/>
            </a:solidFill>
            <a:prstDash val="dash"/>
            <a:miter lim="800000"/>
            <a:headEnd/>
            <a:tailEnd/>
          </a:ln>
        </p:spPr>
        <p:txBody>
          <a:bodyPr wrap="none" lIns="109189" tIns="54594" rIns="109189" bIns="54594" anchor="ctr"/>
          <a:lstStyle/>
          <a:p>
            <a:pPr>
              <a:defRPr/>
            </a:pPr>
            <a:endParaRPr lang="de-DE">
              <a:latin typeface="Arial" charset="0"/>
            </a:endParaRPr>
          </a:p>
        </p:txBody>
      </p:sp>
      <p:sp>
        <p:nvSpPr>
          <p:cNvPr id="1029" name="Rectangle 5"/>
          <p:cNvSpPr>
            <a:spLocks noChangeArrowheads="1"/>
          </p:cNvSpPr>
          <p:nvPr userDrawn="1"/>
        </p:nvSpPr>
        <p:spPr bwMode="auto">
          <a:xfrm>
            <a:off x="22791738" y="4762500"/>
            <a:ext cx="6054725" cy="36601400"/>
          </a:xfrm>
          <a:prstGeom prst="rect">
            <a:avLst/>
          </a:prstGeom>
          <a:noFill/>
          <a:ln w="9525">
            <a:solidFill>
              <a:schemeClr val="tx1"/>
            </a:solidFill>
            <a:prstDash val="dash"/>
            <a:miter lim="800000"/>
            <a:headEnd/>
            <a:tailEnd/>
          </a:ln>
        </p:spPr>
        <p:txBody>
          <a:bodyPr wrap="none" lIns="109189" tIns="54594" rIns="109189" bIns="54594" anchor="ctr"/>
          <a:lstStyle/>
          <a:p>
            <a:pPr>
              <a:defRPr/>
            </a:pPr>
            <a:endParaRPr lang="de-DE">
              <a:latin typeface="Arial" charset="0"/>
            </a:endParaRPr>
          </a:p>
        </p:txBody>
      </p:sp>
      <p:sp>
        <p:nvSpPr>
          <p:cNvPr id="1031" name="Text Box 7"/>
          <p:cNvSpPr txBox="1">
            <a:spLocks noChangeArrowheads="1"/>
          </p:cNvSpPr>
          <p:nvPr userDrawn="1"/>
        </p:nvSpPr>
        <p:spPr bwMode="auto">
          <a:xfrm>
            <a:off x="15600363" y="38334950"/>
            <a:ext cx="6800850" cy="2765425"/>
          </a:xfrm>
          <a:prstGeom prst="rect">
            <a:avLst/>
          </a:prstGeom>
          <a:noFill/>
          <a:ln>
            <a:noFill/>
          </a:ln>
          <a:extLst/>
        </p:spPr>
        <p:txBody>
          <a:bodyPr lIns="86819" tIns="43412" rIns="86819" bIns="43412">
            <a:spAutoFit/>
          </a:bodyPr>
          <a:lstStyle>
            <a:lvl1pPr defTabSz="866775" eaLnBrk="0" hangingPunct="0">
              <a:tabLst>
                <a:tab pos="5119688" algn="l"/>
                <a:tab pos="6619875" algn="l"/>
              </a:tabLst>
              <a:defRPr sz="8200">
                <a:solidFill>
                  <a:schemeClr val="tx1"/>
                </a:solidFill>
                <a:latin typeface="Arial" charset="0"/>
              </a:defRPr>
            </a:lvl1pPr>
            <a:lvl2pPr marL="742950" indent="-285750" defTabSz="866775" eaLnBrk="0" hangingPunct="0">
              <a:tabLst>
                <a:tab pos="5119688" algn="l"/>
                <a:tab pos="6619875" algn="l"/>
              </a:tabLst>
              <a:defRPr sz="8200">
                <a:solidFill>
                  <a:schemeClr val="tx1"/>
                </a:solidFill>
                <a:latin typeface="Arial" charset="0"/>
              </a:defRPr>
            </a:lvl2pPr>
            <a:lvl3pPr marL="1143000" indent="-228600" defTabSz="866775" eaLnBrk="0" hangingPunct="0">
              <a:tabLst>
                <a:tab pos="5119688" algn="l"/>
                <a:tab pos="6619875" algn="l"/>
              </a:tabLst>
              <a:defRPr sz="8200">
                <a:solidFill>
                  <a:schemeClr val="tx1"/>
                </a:solidFill>
                <a:latin typeface="Arial" charset="0"/>
              </a:defRPr>
            </a:lvl3pPr>
            <a:lvl4pPr marL="1600200" indent="-228600" defTabSz="866775" eaLnBrk="0" hangingPunct="0">
              <a:tabLst>
                <a:tab pos="5119688" algn="l"/>
                <a:tab pos="6619875" algn="l"/>
              </a:tabLst>
              <a:defRPr sz="8200">
                <a:solidFill>
                  <a:schemeClr val="tx1"/>
                </a:solidFill>
                <a:latin typeface="Arial" charset="0"/>
              </a:defRPr>
            </a:lvl4pPr>
            <a:lvl5pPr marL="2057400" indent="-228600" defTabSz="866775" eaLnBrk="0" hangingPunct="0">
              <a:tabLst>
                <a:tab pos="5119688" algn="l"/>
                <a:tab pos="6619875" algn="l"/>
              </a:tabLst>
              <a:defRPr sz="8200">
                <a:solidFill>
                  <a:schemeClr val="tx1"/>
                </a:solidFill>
                <a:latin typeface="Arial" charset="0"/>
              </a:defRPr>
            </a:lvl5pPr>
            <a:lvl6pPr marL="2514600" indent="-228600" defTabSz="866775" eaLnBrk="0" fontAlgn="base" hangingPunct="0">
              <a:spcBef>
                <a:spcPct val="0"/>
              </a:spcBef>
              <a:spcAft>
                <a:spcPct val="0"/>
              </a:spcAft>
              <a:tabLst>
                <a:tab pos="5119688" algn="l"/>
                <a:tab pos="6619875" algn="l"/>
              </a:tabLst>
              <a:defRPr sz="8200">
                <a:solidFill>
                  <a:schemeClr val="tx1"/>
                </a:solidFill>
                <a:latin typeface="Arial" charset="0"/>
              </a:defRPr>
            </a:lvl6pPr>
            <a:lvl7pPr marL="2971800" indent="-228600" defTabSz="866775" eaLnBrk="0" fontAlgn="base" hangingPunct="0">
              <a:spcBef>
                <a:spcPct val="0"/>
              </a:spcBef>
              <a:spcAft>
                <a:spcPct val="0"/>
              </a:spcAft>
              <a:tabLst>
                <a:tab pos="5119688" algn="l"/>
                <a:tab pos="6619875" algn="l"/>
              </a:tabLst>
              <a:defRPr sz="8200">
                <a:solidFill>
                  <a:schemeClr val="tx1"/>
                </a:solidFill>
                <a:latin typeface="Arial" charset="0"/>
              </a:defRPr>
            </a:lvl7pPr>
            <a:lvl8pPr marL="3429000" indent="-228600" defTabSz="866775" eaLnBrk="0" fontAlgn="base" hangingPunct="0">
              <a:spcBef>
                <a:spcPct val="0"/>
              </a:spcBef>
              <a:spcAft>
                <a:spcPct val="0"/>
              </a:spcAft>
              <a:tabLst>
                <a:tab pos="5119688" algn="l"/>
                <a:tab pos="6619875" algn="l"/>
              </a:tabLst>
              <a:defRPr sz="8200">
                <a:solidFill>
                  <a:schemeClr val="tx1"/>
                </a:solidFill>
                <a:latin typeface="Arial" charset="0"/>
              </a:defRPr>
            </a:lvl8pPr>
            <a:lvl9pPr marL="3886200" indent="-228600" defTabSz="866775" eaLnBrk="0" fontAlgn="base" hangingPunct="0">
              <a:spcBef>
                <a:spcPct val="0"/>
              </a:spcBef>
              <a:spcAft>
                <a:spcPct val="0"/>
              </a:spcAft>
              <a:tabLst>
                <a:tab pos="5119688" algn="l"/>
                <a:tab pos="6619875" algn="l"/>
              </a:tabLst>
              <a:defRPr sz="8200">
                <a:solidFill>
                  <a:schemeClr val="tx1"/>
                </a:solidFill>
                <a:latin typeface="Arial" charset="0"/>
              </a:defRPr>
            </a:lvl9pPr>
          </a:lstStyle>
          <a:p>
            <a:pPr>
              <a:defRPr/>
            </a:pPr>
            <a:r>
              <a:rPr lang="en-US" sz="2400" dirty="0" smtClean="0">
                <a:solidFill>
                  <a:srgbClr val="00509B"/>
                </a:solidFill>
                <a:latin typeface="Agfa Rotis Sans Serif Light" pitchFamily="2" charset="0"/>
              </a:rPr>
              <a:t>Institute </a:t>
            </a:r>
            <a:r>
              <a:rPr lang="en-US" sz="2400" dirty="0" err="1" smtClean="0">
                <a:solidFill>
                  <a:srgbClr val="00509B"/>
                </a:solidFill>
                <a:latin typeface="Agfa Rotis Sans Serif Light" pitchFamily="2" charset="0"/>
              </a:rPr>
              <a:t>für</a:t>
            </a:r>
            <a:r>
              <a:rPr lang="en-US" sz="2400" dirty="0" smtClean="0">
                <a:solidFill>
                  <a:srgbClr val="00509B"/>
                </a:solidFill>
                <a:latin typeface="Agfa Rotis Sans Serif Light" pitchFamily="2" charset="0"/>
              </a:rPr>
              <a:t> XYZ</a:t>
            </a:r>
          </a:p>
          <a:p>
            <a:pPr>
              <a:defRPr/>
            </a:pPr>
            <a:r>
              <a:rPr lang="en-US" sz="2400" dirty="0" err="1" smtClean="0">
                <a:solidFill>
                  <a:srgbClr val="00509B"/>
                </a:solidFill>
                <a:latin typeface="Agfa Rotis Sans Serif Light" pitchFamily="2" charset="0"/>
              </a:rPr>
              <a:t>Musterstraße</a:t>
            </a:r>
            <a:r>
              <a:rPr lang="en-US" sz="2400" dirty="0" smtClean="0">
                <a:solidFill>
                  <a:srgbClr val="00509B"/>
                </a:solidFill>
                <a:latin typeface="Agfa Rotis Sans Serif Light" pitchFamily="2" charset="0"/>
              </a:rPr>
              <a:t> 1</a:t>
            </a:r>
          </a:p>
          <a:p>
            <a:pPr>
              <a:defRPr/>
            </a:pPr>
            <a:r>
              <a:rPr lang="en-US" sz="2400" dirty="0" smtClean="0">
                <a:solidFill>
                  <a:srgbClr val="00509B"/>
                </a:solidFill>
                <a:latin typeface="Agfa Rotis Sans Serif Light" pitchFamily="2" charset="0"/>
              </a:rPr>
              <a:t>D-30167 Hannover, Germany</a:t>
            </a:r>
          </a:p>
          <a:p>
            <a:pPr>
              <a:spcBef>
                <a:spcPct val="25000"/>
              </a:spcBef>
              <a:tabLst>
                <a:tab pos="719138" algn="l"/>
                <a:tab pos="6619875" algn="l"/>
              </a:tabLst>
              <a:defRPr/>
            </a:pPr>
            <a:r>
              <a:rPr lang="en-US" sz="2400" dirty="0" err="1" smtClean="0">
                <a:solidFill>
                  <a:srgbClr val="00509B"/>
                </a:solidFill>
                <a:latin typeface="Agfa Rotis Sans Serif Light" pitchFamily="2" charset="0"/>
              </a:rPr>
              <a:t>Telefon</a:t>
            </a:r>
            <a:r>
              <a:rPr lang="en-US" sz="2400" dirty="0" smtClean="0">
                <a:solidFill>
                  <a:srgbClr val="00509B"/>
                </a:solidFill>
                <a:latin typeface="Agfa Rotis Sans Serif Light" pitchFamily="2" charset="0"/>
              </a:rPr>
              <a:t> +49 511 762-xxxx  </a:t>
            </a:r>
          </a:p>
          <a:p>
            <a:pPr>
              <a:tabLst>
                <a:tab pos="719138" algn="l"/>
                <a:tab pos="5119688" algn="l"/>
                <a:tab pos="6619875" algn="l"/>
              </a:tabLst>
              <a:defRPr/>
            </a:pPr>
            <a:r>
              <a:rPr lang="en-US" sz="2400" dirty="0" smtClean="0">
                <a:solidFill>
                  <a:srgbClr val="00509B"/>
                </a:solidFill>
                <a:latin typeface="Agfa Rotis Sans Serif Light" pitchFamily="2" charset="0"/>
              </a:rPr>
              <a:t>Fax 	   +49 511 762-xxxx</a:t>
            </a:r>
          </a:p>
          <a:p>
            <a:pPr>
              <a:defRPr/>
            </a:pPr>
            <a:r>
              <a:rPr lang="en-US" sz="2400" dirty="0" smtClean="0">
                <a:solidFill>
                  <a:srgbClr val="00509B"/>
                </a:solidFill>
                <a:latin typeface="Agfa Rotis Sans Serif Light" pitchFamily="2" charset="0"/>
              </a:rPr>
              <a:t>name@xyz.uni-hannover.de</a:t>
            </a:r>
          </a:p>
          <a:p>
            <a:pPr>
              <a:defRPr/>
            </a:pPr>
            <a:r>
              <a:rPr lang="en-US" sz="2400" dirty="0" smtClean="0">
                <a:solidFill>
                  <a:srgbClr val="00509B"/>
                </a:solidFill>
                <a:latin typeface="Agfa Rotis Sans Serif Light" pitchFamily="2" charset="0"/>
              </a:rPr>
              <a:t>www.XYZ.uni-hannover.de</a:t>
            </a:r>
          </a:p>
        </p:txBody>
      </p:sp>
      <p:sp>
        <p:nvSpPr>
          <p:cNvPr id="8200" name="Text Box 8"/>
          <p:cNvSpPr txBox="1">
            <a:spLocks noChangeArrowheads="1"/>
          </p:cNvSpPr>
          <p:nvPr userDrawn="1"/>
        </p:nvSpPr>
        <p:spPr bwMode="auto">
          <a:xfrm>
            <a:off x="1323975" y="5416550"/>
            <a:ext cx="27509788" cy="1344613"/>
          </a:xfrm>
          <a:prstGeom prst="rect">
            <a:avLst/>
          </a:prstGeom>
          <a:noFill/>
          <a:ln w="9525">
            <a:noFill/>
            <a:miter lim="800000"/>
            <a:headEnd/>
            <a:tailEnd/>
          </a:ln>
          <a:effectLst/>
        </p:spPr>
        <p:txBody>
          <a:bodyPr lIns="86819" tIns="43412" rIns="86819" bIns="43412">
            <a:spAutoFit/>
          </a:bodyPr>
          <a:lstStyle>
            <a:lvl1pPr defTabSz="727075" eaLnBrk="0" hangingPunct="0">
              <a:defRPr sz="6900">
                <a:solidFill>
                  <a:schemeClr val="tx1"/>
                </a:solidFill>
                <a:latin typeface="Arial" charset="0"/>
              </a:defRPr>
            </a:lvl1pPr>
            <a:lvl2pPr marL="742950" indent="-285750" defTabSz="727075" eaLnBrk="0" hangingPunct="0">
              <a:defRPr sz="6900">
                <a:solidFill>
                  <a:schemeClr val="tx1"/>
                </a:solidFill>
                <a:latin typeface="Arial" charset="0"/>
              </a:defRPr>
            </a:lvl2pPr>
            <a:lvl3pPr marL="1143000" indent="-228600" defTabSz="727075" eaLnBrk="0" hangingPunct="0">
              <a:defRPr sz="6900">
                <a:solidFill>
                  <a:schemeClr val="tx1"/>
                </a:solidFill>
                <a:latin typeface="Arial" charset="0"/>
              </a:defRPr>
            </a:lvl3pPr>
            <a:lvl4pPr marL="1600200" indent="-228600" defTabSz="727075" eaLnBrk="0" hangingPunct="0">
              <a:defRPr sz="6900">
                <a:solidFill>
                  <a:schemeClr val="tx1"/>
                </a:solidFill>
                <a:latin typeface="Arial" charset="0"/>
              </a:defRPr>
            </a:lvl4pPr>
            <a:lvl5pPr marL="2057400" indent="-228600" defTabSz="727075" eaLnBrk="0" hangingPunct="0">
              <a:defRPr sz="6900">
                <a:solidFill>
                  <a:schemeClr val="tx1"/>
                </a:solidFill>
                <a:latin typeface="Arial" charset="0"/>
              </a:defRPr>
            </a:lvl5pPr>
            <a:lvl6pPr marL="2514600" indent="-228600" defTabSz="727075" eaLnBrk="0" fontAlgn="base" hangingPunct="0">
              <a:spcBef>
                <a:spcPct val="0"/>
              </a:spcBef>
              <a:spcAft>
                <a:spcPct val="0"/>
              </a:spcAft>
              <a:defRPr sz="6900">
                <a:solidFill>
                  <a:schemeClr val="tx1"/>
                </a:solidFill>
                <a:latin typeface="Arial" charset="0"/>
              </a:defRPr>
            </a:lvl6pPr>
            <a:lvl7pPr marL="2971800" indent="-228600" defTabSz="727075" eaLnBrk="0" fontAlgn="base" hangingPunct="0">
              <a:spcBef>
                <a:spcPct val="0"/>
              </a:spcBef>
              <a:spcAft>
                <a:spcPct val="0"/>
              </a:spcAft>
              <a:defRPr sz="6900">
                <a:solidFill>
                  <a:schemeClr val="tx1"/>
                </a:solidFill>
                <a:latin typeface="Arial" charset="0"/>
              </a:defRPr>
            </a:lvl7pPr>
            <a:lvl8pPr marL="3429000" indent="-228600" defTabSz="727075" eaLnBrk="0" fontAlgn="base" hangingPunct="0">
              <a:spcBef>
                <a:spcPct val="0"/>
              </a:spcBef>
              <a:spcAft>
                <a:spcPct val="0"/>
              </a:spcAft>
              <a:defRPr sz="6900">
                <a:solidFill>
                  <a:schemeClr val="tx1"/>
                </a:solidFill>
                <a:latin typeface="Arial" charset="0"/>
              </a:defRPr>
            </a:lvl8pPr>
            <a:lvl9pPr marL="3886200" indent="-228600" defTabSz="727075" eaLnBrk="0" fontAlgn="base" hangingPunct="0">
              <a:spcBef>
                <a:spcPct val="0"/>
              </a:spcBef>
              <a:spcAft>
                <a:spcPct val="0"/>
              </a:spcAft>
              <a:defRPr sz="6900">
                <a:solidFill>
                  <a:schemeClr val="tx1"/>
                </a:solidFill>
                <a:latin typeface="Arial" charset="0"/>
              </a:defRPr>
            </a:lvl9pPr>
          </a:lstStyle>
          <a:p>
            <a:pPr>
              <a:lnSpc>
                <a:spcPct val="95000"/>
              </a:lnSpc>
              <a:spcBef>
                <a:spcPct val="50000"/>
              </a:spcBef>
              <a:defRPr/>
            </a:pPr>
            <a:r>
              <a:rPr lang="en-US" sz="8600" dirty="0" err="1" smtClean="0">
                <a:solidFill>
                  <a:srgbClr val="00509B"/>
                </a:solidFill>
                <a:effectLst>
                  <a:outerShdw blurRad="38100" dist="38100" dir="2700000" algn="tl">
                    <a:srgbClr val="C0C0C0"/>
                  </a:outerShdw>
                </a:effectLst>
                <a:latin typeface="Agfa Rotis Sans Serif Ex Bold" pitchFamily="2" charset="0"/>
              </a:rPr>
              <a:t>Titel</a:t>
            </a:r>
            <a:r>
              <a:rPr lang="en-US" sz="8600" dirty="0" smtClean="0">
                <a:solidFill>
                  <a:srgbClr val="00509B"/>
                </a:solidFill>
                <a:effectLst>
                  <a:outerShdw blurRad="38100" dist="38100" dir="2700000" algn="tl">
                    <a:srgbClr val="C0C0C0"/>
                  </a:outerShdw>
                </a:effectLst>
                <a:latin typeface="Agfa Rotis Sans Serif Ex Bold" pitchFamily="2" charset="0"/>
              </a:rPr>
              <a:t>  </a:t>
            </a:r>
            <a:endParaRPr lang="en-US" sz="8600" u="sng" dirty="0" smtClean="0">
              <a:solidFill>
                <a:srgbClr val="00509B"/>
              </a:solidFill>
              <a:latin typeface="Agfa Rotis Sans Serif Ex Bold" pitchFamily="2" charset="0"/>
            </a:endParaRPr>
          </a:p>
        </p:txBody>
      </p:sp>
      <p:sp>
        <p:nvSpPr>
          <p:cNvPr id="8201" name="Text Box 9"/>
          <p:cNvSpPr txBox="1">
            <a:spLocks noChangeArrowheads="1"/>
          </p:cNvSpPr>
          <p:nvPr userDrawn="1"/>
        </p:nvSpPr>
        <p:spPr bwMode="auto">
          <a:xfrm>
            <a:off x="1411288" y="7251700"/>
            <a:ext cx="26601737" cy="715963"/>
          </a:xfrm>
          <a:prstGeom prst="rect">
            <a:avLst/>
          </a:prstGeom>
          <a:noFill/>
          <a:ln w="9525">
            <a:noFill/>
            <a:miter lim="800000"/>
            <a:headEnd/>
            <a:tailEnd/>
          </a:ln>
          <a:effectLst/>
        </p:spPr>
        <p:txBody>
          <a:bodyPr lIns="86819" tIns="43412" rIns="86819" bIns="43412">
            <a:spAutoFit/>
          </a:bodyPr>
          <a:lstStyle>
            <a:lvl1pPr defTabSz="727075" eaLnBrk="0" hangingPunct="0">
              <a:defRPr sz="6900">
                <a:solidFill>
                  <a:schemeClr val="tx1"/>
                </a:solidFill>
                <a:latin typeface="Arial" charset="0"/>
              </a:defRPr>
            </a:lvl1pPr>
            <a:lvl2pPr marL="742950" indent="-285750" defTabSz="727075" eaLnBrk="0" hangingPunct="0">
              <a:defRPr sz="6900">
                <a:solidFill>
                  <a:schemeClr val="tx1"/>
                </a:solidFill>
                <a:latin typeface="Arial" charset="0"/>
              </a:defRPr>
            </a:lvl2pPr>
            <a:lvl3pPr marL="1143000" indent="-228600" defTabSz="727075" eaLnBrk="0" hangingPunct="0">
              <a:defRPr sz="6900">
                <a:solidFill>
                  <a:schemeClr val="tx1"/>
                </a:solidFill>
                <a:latin typeface="Arial" charset="0"/>
              </a:defRPr>
            </a:lvl3pPr>
            <a:lvl4pPr marL="1600200" indent="-228600" defTabSz="727075" eaLnBrk="0" hangingPunct="0">
              <a:defRPr sz="6900">
                <a:solidFill>
                  <a:schemeClr val="tx1"/>
                </a:solidFill>
                <a:latin typeface="Arial" charset="0"/>
              </a:defRPr>
            </a:lvl4pPr>
            <a:lvl5pPr marL="2057400" indent="-228600" defTabSz="727075" eaLnBrk="0" hangingPunct="0">
              <a:defRPr sz="6900">
                <a:solidFill>
                  <a:schemeClr val="tx1"/>
                </a:solidFill>
                <a:latin typeface="Arial" charset="0"/>
              </a:defRPr>
            </a:lvl5pPr>
            <a:lvl6pPr marL="2514600" indent="-228600" defTabSz="727075" eaLnBrk="0" fontAlgn="base" hangingPunct="0">
              <a:spcBef>
                <a:spcPct val="0"/>
              </a:spcBef>
              <a:spcAft>
                <a:spcPct val="0"/>
              </a:spcAft>
              <a:defRPr sz="6900">
                <a:solidFill>
                  <a:schemeClr val="tx1"/>
                </a:solidFill>
                <a:latin typeface="Arial" charset="0"/>
              </a:defRPr>
            </a:lvl6pPr>
            <a:lvl7pPr marL="2971800" indent="-228600" defTabSz="727075" eaLnBrk="0" fontAlgn="base" hangingPunct="0">
              <a:spcBef>
                <a:spcPct val="0"/>
              </a:spcBef>
              <a:spcAft>
                <a:spcPct val="0"/>
              </a:spcAft>
              <a:defRPr sz="6900">
                <a:solidFill>
                  <a:schemeClr val="tx1"/>
                </a:solidFill>
                <a:latin typeface="Arial" charset="0"/>
              </a:defRPr>
            </a:lvl7pPr>
            <a:lvl8pPr marL="3429000" indent="-228600" defTabSz="727075" eaLnBrk="0" fontAlgn="base" hangingPunct="0">
              <a:spcBef>
                <a:spcPct val="0"/>
              </a:spcBef>
              <a:spcAft>
                <a:spcPct val="0"/>
              </a:spcAft>
              <a:defRPr sz="6900">
                <a:solidFill>
                  <a:schemeClr val="tx1"/>
                </a:solidFill>
                <a:latin typeface="Arial" charset="0"/>
              </a:defRPr>
            </a:lvl8pPr>
            <a:lvl9pPr marL="3886200" indent="-228600" defTabSz="727075" eaLnBrk="0" fontAlgn="base" hangingPunct="0">
              <a:spcBef>
                <a:spcPct val="0"/>
              </a:spcBef>
              <a:spcAft>
                <a:spcPct val="0"/>
              </a:spcAft>
              <a:defRPr sz="6900">
                <a:solidFill>
                  <a:schemeClr val="tx1"/>
                </a:solidFill>
                <a:latin typeface="Arial" charset="0"/>
              </a:defRPr>
            </a:lvl9pPr>
          </a:lstStyle>
          <a:p>
            <a:pPr>
              <a:lnSpc>
                <a:spcPct val="95000"/>
              </a:lnSpc>
              <a:spcBef>
                <a:spcPct val="50000"/>
              </a:spcBef>
              <a:defRPr/>
            </a:pPr>
            <a:r>
              <a:rPr lang="en-US" sz="4300" b="1" u="sng" dirty="0" err="1" smtClean="0">
                <a:latin typeface="Agfa Rotis Sans Serif Ex Bold" pitchFamily="2" charset="0"/>
              </a:rPr>
              <a:t>Präsentierender</a:t>
            </a:r>
            <a:r>
              <a:rPr lang="en-US" sz="4300" b="1" u="sng" dirty="0" smtClean="0">
                <a:latin typeface="Agfa Rotis Sans Serif Ex Bold" pitchFamily="2" charset="0"/>
              </a:rPr>
              <a:t> </a:t>
            </a:r>
            <a:r>
              <a:rPr lang="en-US" sz="4300" b="1" u="sng" dirty="0" err="1" smtClean="0">
                <a:latin typeface="Agfa Rotis Sans Serif Ex Bold" pitchFamily="2" charset="0"/>
              </a:rPr>
              <a:t>Autor</a:t>
            </a:r>
            <a:r>
              <a:rPr lang="en-US" sz="4300" b="1" dirty="0" smtClean="0">
                <a:latin typeface="Agfa Rotis Sans Serif Ex Bold" pitchFamily="2" charset="0"/>
              </a:rPr>
              <a:t>, Co-</a:t>
            </a:r>
            <a:r>
              <a:rPr lang="en-US" sz="4300" b="1" dirty="0" err="1" smtClean="0">
                <a:latin typeface="Agfa Rotis Sans Serif Ex Bold" pitchFamily="2" charset="0"/>
              </a:rPr>
              <a:t>Autoren</a:t>
            </a:r>
            <a:endParaRPr lang="en-US" sz="4300" b="1" dirty="0" smtClean="0">
              <a:latin typeface="Agfa Rotis Sans Serif Ex Bold" pitchFamily="2" charset="0"/>
            </a:endParaRPr>
          </a:p>
        </p:txBody>
      </p:sp>
      <p:sp>
        <p:nvSpPr>
          <p:cNvPr id="1036" name="Rectangle 12"/>
          <p:cNvSpPr>
            <a:spLocks noChangeArrowheads="1"/>
          </p:cNvSpPr>
          <p:nvPr userDrawn="1"/>
        </p:nvSpPr>
        <p:spPr bwMode="auto">
          <a:xfrm>
            <a:off x="15690850" y="4762500"/>
            <a:ext cx="6054725" cy="36626800"/>
          </a:xfrm>
          <a:prstGeom prst="rect">
            <a:avLst/>
          </a:prstGeom>
          <a:noFill/>
          <a:ln w="9525">
            <a:solidFill>
              <a:schemeClr val="tx1"/>
            </a:solidFill>
            <a:prstDash val="dash"/>
            <a:miter lim="800000"/>
            <a:headEnd/>
            <a:tailEnd/>
          </a:ln>
        </p:spPr>
        <p:txBody>
          <a:bodyPr wrap="none" lIns="109189" tIns="54594" rIns="109189" bIns="54594" anchor="ctr"/>
          <a:lstStyle/>
          <a:p>
            <a:pPr>
              <a:defRPr/>
            </a:pPr>
            <a:endParaRPr lang="de-DE">
              <a:latin typeface="Arial" charset="0"/>
            </a:endParaRPr>
          </a:p>
        </p:txBody>
      </p:sp>
      <p:sp>
        <p:nvSpPr>
          <p:cNvPr id="1037" name="Rectangle 13"/>
          <p:cNvSpPr>
            <a:spLocks noChangeArrowheads="1"/>
          </p:cNvSpPr>
          <p:nvPr userDrawn="1"/>
        </p:nvSpPr>
        <p:spPr bwMode="auto">
          <a:xfrm>
            <a:off x="1490663" y="4764088"/>
            <a:ext cx="13141325" cy="36672837"/>
          </a:xfrm>
          <a:prstGeom prst="rect">
            <a:avLst/>
          </a:prstGeom>
          <a:noFill/>
          <a:ln w="9525">
            <a:solidFill>
              <a:srgbClr val="FF0000"/>
            </a:solidFill>
            <a:prstDash val="dash"/>
            <a:miter lim="800000"/>
            <a:headEnd/>
            <a:tailEnd/>
          </a:ln>
        </p:spPr>
        <p:txBody>
          <a:bodyPr wrap="none" lIns="109189" tIns="54594" rIns="109189" bIns="54594" anchor="ctr"/>
          <a:lstStyle/>
          <a:p>
            <a:pPr>
              <a:defRPr/>
            </a:pPr>
            <a:endParaRPr lang="de-DE">
              <a:latin typeface="Arial" charset="0"/>
            </a:endParaRPr>
          </a:p>
        </p:txBody>
      </p:sp>
      <p:sp>
        <p:nvSpPr>
          <p:cNvPr id="1038" name="Rectangle 14"/>
          <p:cNvSpPr>
            <a:spLocks noChangeArrowheads="1"/>
          </p:cNvSpPr>
          <p:nvPr userDrawn="1"/>
        </p:nvSpPr>
        <p:spPr bwMode="auto">
          <a:xfrm>
            <a:off x="15686088" y="4762500"/>
            <a:ext cx="13141325" cy="36601400"/>
          </a:xfrm>
          <a:prstGeom prst="rect">
            <a:avLst/>
          </a:prstGeom>
          <a:noFill/>
          <a:ln w="9525">
            <a:solidFill>
              <a:srgbClr val="FF0000"/>
            </a:solidFill>
            <a:prstDash val="dash"/>
            <a:miter lim="800000"/>
            <a:headEnd/>
            <a:tailEnd/>
          </a:ln>
        </p:spPr>
        <p:txBody>
          <a:bodyPr wrap="none" lIns="109189" tIns="54594" rIns="109189" bIns="54594" anchor="ctr"/>
          <a:lstStyle/>
          <a:p>
            <a:pPr>
              <a:defRPr/>
            </a:pPr>
            <a:endParaRPr lang="de-DE">
              <a:latin typeface="Arial" charset="0"/>
            </a:endParaRPr>
          </a:p>
        </p:txBody>
      </p:sp>
      <p:sp>
        <p:nvSpPr>
          <p:cNvPr id="1039" name="Rectangle 2"/>
          <p:cNvSpPr>
            <a:spLocks noChangeArrowheads="1"/>
          </p:cNvSpPr>
          <p:nvPr userDrawn="1"/>
        </p:nvSpPr>
        <p:spPr bwMode="auto">
          <a:xfrm>
            <a:off x="20638" y="25593675"/>
            <a:ext cx="15570200" cy="12836525"/>
          </a:xfrm>
          <a:prstGeom prst="rect">
            <a:avLst/>
          </a:prstGeom>
          <a:noFill/>
          <a:ln w="9525">
            <a:solidFill>
              <a:schemeClr val="tx1"/>
            </a:solidFill>
            <a:prstDash val="dash"/>
            <a:miter lim="800000"/>
            <a:headEnd/>
            <a:tailEnd/>
          </a:ln>
        </p:spPr>
        <p:txBody>
          <a:bodyPr wrap="none" lIns="109189" tIns="54594" rIns="109189" bIns="54594" anchor="ctr"/>
          <a:lstStyle/>
          <a:p>
            <a:pPr>
              <a:defRPr/>
            </a:pPr>
            <a:endParaRPr lang="de-DE">
              <a:latin typeface="Arial" charset="0"/>
            </a:endParaRPr>
          </a:p>
        </p:txBody>
      </p:sp>
      <p:sp>
        <p:nvSpPr>
          <p:cNvPr id="1040" name="Rectangle 3"/>
          <p:cNvSpPr>
            <a:spLocks noChangeArrowheads="1"/>
          </p:cNvSpPr>
          <p:nvPr userDrawn="1"/>
        </p:nvSpPr>
        <p:spPr bwMode="auto">
          <a:xfrm>
            <a:off x="0" y="26663650"/>
            <a:ext cx="14601825" cy="10698163"/>
          </a:xfrm>
          <a:prstGeom prst="rect">
            <a:avLst/>
          </a:prstGeom>
          <a:solidFill>
            <a:srgbClr val="99B9D8"/>
          </a:solidFill>
          <a:ln w="9525">
            <a:noFill/>
            <a:miter lim="800000"/>
            <a:headEnd/>
            <a:tailEnd/>
          </a:ln>
        </p:spPr>
        <p:txBody>
          <a:bodyPr wrap="none" lIns="109189" tIns="54594" rIns="109189" bIns="54594" anchor="ctr"/>
          <a:lstStyle/>
          <a:p>
            <a:pPr>
              <a:defRPr/>
            </a:pPr>
            <a:endParaRPr lang="de-DE">
              <a:latin typeface="Arial" charset="0"/>
            </a:endParaRPr>
          </a:p>
        </p:txBody>
      </p:sp>
      <p:pic>
        <p:nvPicPr>
          <p:cNvPr id="2063" name="Picture 9" descr="luh_logo_rgb_0_80_155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747288" y="1395413"/>
            <a:ext cx="6119812"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userDrawn="1"/>
        </p:nvSpPr>
        <p:spPr bwMode="auto">
          <a:xfrm>
            <a:off x="1490663" y="1395412"/>
            <a:ext cx="7100887" cy="1768475"/>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3497263" rtl="0" eaLnBrk="1" fontAlgn="base" latinLnBrk="0" hangingPunct="1">
              <a:lnSpc>
                <a:spcPct val="100000"/>
              </a:lnSpc>
              <a:spcBef>
                <a:spcPct val="0"/>
              </a:spcBef>
              <a:spcAft>
                <a:spcPct val="0"/>
              </a:spcAft>
              <a:buClrTx/>
              <a:buSzTx/>
              <a:buFontTx/>
              <a:buNone/>
              <a:tabLst/>
            </a:pPr>
            <a:r>
              <a:rPr kumimoji="0" lang="de-DE" sz="5000" b="0" i="0" u="none" strike="noStrike" cap="none" normalizeH="0" baseline="0" dirty="0" err="1" smtClean="0">
                <a:ln>
                  <a:noFill/>
                </a:ln>
                <a:solidFill>
                  <a:schemeClr val="tx1"/>
                </a:solidFill>
                <a:effectLst/>
                <a:latin typeface="Arial" charset="0"/>
              </a:rPr>
              <a:t>Your</a:t>
            </a:r>
            <a:r>
              <a:rPr kumimoji="0" lang="de-DE" sz="5000" b="0" i="0" u="none" strike="noStrike" cap="none" normalizeH="0" baseline="0" dirty="0" smtClean="0">
                <a:ln>
                  <a:noFill/>
                </a:ln>
                <a:solidFill>
                  <a:schemeClr val="tx1"/>
                </a:solidFill>
                <a:effectLst/>
                <a:latin typeface="Arial" charset="0"/>
              </a:rPr>
              <a:t> </a:t>
            </a:r>
            <a:r>
              <a:rPr kumimoji="0" lang="de-DE" sz="5000" b="0" i="0" u="none" strike="noStrike" cap="none" normalizeH="0" baseline="0" dirty="0" err="1" smtClean="0">
                <a:ln>
                  <a:noFill/>
                </a:ln>
                <a:solidFill>
                  <a:schemeClr val="tx1"/>
                </a:solidFill>
                <a:effectLst/>
                <a:latin typeface="Arial" charset="0"/>
              </a:rPr>
              <a:t>institute</a:t>
            </a:r>
            <a:r>
              <a:rPr kumimoji="0" lang="de-DE" sz="5000" b="0" i="0" u="none" strike="noStrike" cap="none" normalizeH="0" baseline="0" dirty="0" smtClean="0">
                <a:ln>
                  <a:noFill/>
                </a:ln>
                <a:solidFill>
                  <a:schemeClr val="tx1"/>
                </a:solidFill>
                <a:effectLst/>
                <a:latin typeface="Arial" charset="0"/>
              </a:rPr>
              <a:t> logo</a:t>
            </a:r>
            <a:endParaRPr kumimoji="0" lang="de-DE" sz="5000" b="0" i="0" u="none" strike="noStrike" cap="none" normalizeH="0" baseline="0" dirty="0" smtClean="0">
              <a:ln>
                <a:noFill/>
              </a:ln>
              <a:solidFill>
                <a:schemeClr val="tx1"/>
              </a:solidFill>
              <a:effectLst/>
              <a:latin typeface="Arial" charset="0"/>
            </a:endParaRPr>
          </a:p>
        </p:txBody>
      </p:sp>
      <p:pic>
        <p:nvPicPr>
          <p:cNvPr id="3" name="Grafik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97569" y="1396287"/>
            <a:ext cx="5762220" cy="176760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4175125" rtl="0" eaLnBrk="0" fontAlgn="base" hangingPunct="0">
        <a:spcBef>
          <a:spcPct val="0"/>
        </a:spcBef>
        <a:spcAft>
          <a:spcPct val="0"/>
        </a:spcAft>
        <a:defRPr sz="20100">
          <a:solidFill>
            <a:schemeClr val="tx2"/>
          </a:solidFill>
          <a:latin typeface="+mj-lt"/>
          <a:ea typeface="+mj-ea"/>
          <a:cs typeface="+mj-cs"/>
        </a:defRPr>
      </a:lvl1pPr>
      <a:lvl2pPr algn="ctr" defTabSz="4175125" rtl="0" eaLnBrk="0" fontAlgn="base" hangingPunct="0">
        <a:spcBef>
          <a:spcPct val="0"/>
        </a:spcBef>
        <a:spcAft>
          <a:spcPct val="0"/>
        </a:spcAft>
        <a:defRPr sz="20100">
          <a:solidFill>
            <a:schemeClr val="tx2"/>
          </a:solidFill>
          <a:latin typeface="Arial" charset="0"/>
        </a:defRPr>
      </a:lvl2pPr>
      <a:lvl3pPr algn="ctr" defTabSz="4175125" rtl="0" eaLnBrk="0" fontAlgn="base" hangingPunct="0">
        <a:spcBef>
          <a:spcPct val="0"/>
        </a:spcBef>
        <a:spcAft>
          <a:spcPct val="0"/>
        </a:spcAft>
        <a:defRPr sz="20100">
          <a:solidFill>
            <a:schemeClr val="tx2"/>
          </a:solidFill>
          <a:latin typeface="Arial" charset="0"/>
        </a:defRPr>
      </a:lvl3pPr>
      <a:lvl4pPr algn="ctr" defTabSz="4175125" rtl="0" eaLnBrk="0" fontAlgn="base" hangingPunct="0">
        <a:spcBef>
          <a:spcPct val="0"/>
        </a:spcBef>
        <a:spcAft>
          <a:spcPct val="0"/>
        </a:spcAft>
        <a:defRPr sz="20100">
          <a:solidFill>
            <a:schemeClr val="tx2"/>
          </a:solidFill>
          <a:latin typeface="Arial" charset="0"/>
        </a:defRPr>
      </a:lvl4pPr>
      <a:lvl5pPr algn="ctr" defTabSz="4175125" rtl="0" eaLnBrk="0" fontAlgn="base" hangingPunct="0">
        <a:spcBef>
          <a:spcPct val="0"/>
        </a:spcBef>
        <a:spcAft>
          <a:spcPct val="0"/>
        </a:spcAft>
        <a:defRPr sz="20100">
          <a:solidFill>
            <a:schemeClr val="tx2"/>
          </a:solidFill>
          <a:latin typeface="Arial" charset="0"/>
        </a:defRPr>
      </a:lvl5pPr>
      <a:lvl6pPr marL="545943" algn="ctr" defTabSz="4176082" rtl="0" fontAlgn="base">
        <a:spcBef>
          <a:spcPct val="0"/>
        </a:spcBef>
        <a:spcAft>
          <a:spcPct val="0"/>
        </a:spcAft>
        <a:defRPr sz="20100">
          <a:solidFill>
            <a:schemeClr val="tx2"/>
          </a:solidFill>
          <a:latin typeface="Arial" charset="0"/>
        </a:defRPr>
      </a:lvl6pPr>
      <a:lvl7pPr marL="1091885" algn="ctr" defTabSz="4176082" rtl="0" fontAlgn="base">
        <a:spcBef>
          <a:spcPct val="0"/>
        </a:spcBef>
        <a:spcAft>
          <a:spcPct val="0"/>
        </a:spcAft>
        <a:defRPr sz="20100">
          <a:solidFill>
            <a:schemeClr val="tx2"/>
          </a:solidFill>
          <a:latin typeface="Arial" charset="0"/>
        </a:defRPr>
      </a:lvl7pPr>
      <a:lvl8pPr marL="1637828" algn="ctr" defTabSz="4176082" rtl="0" fontAlgn="base">
        <a:spcBef>
          <a:spcPct val="0"/>
        </a:spcBef>
        <a:spcAft>
          <a:spcPct val="0"/>
        </a:spcAft>
        <a:defRPr sz="20100">
          <a:solidFill>
            <a:schemeClr val="tx2"/>
          </a:solidFill>
          <a:latin typeface="Arial" charset="0"/>
        </a:defRPr>
      </a:lvl8pPr>
      <a:lvl9pPr marL="2183770" algn="ctr" defTabSz="4176082" rtl="0" fontAlgn="base">
        <a:spcBef>
          <a:spcPct val="0"/>
        </a:spcBef>
        <a:spcAft>
          <a:spcPct val="0"/>
        </a:spcAft>
        <a:defRPr sz="20100">
          <a:solidFill>
            <a:schemeClr val="tx2"/>
          </a:solidFill>
          <a:latin typeface="Arial" charset="0"/>
        </a:defRPr>
      </a:lvl9pPr>
    </p:titleStyle>
    <p:bodyStyle>
      <a:lvl1pPr marL="1566863" indent="-1566863" algn="l" defTabSz="4175125" rtl="0" eaLnBrk="0" fontAlgn="base" hangingPunct="0">
        <a:spcBef>
          <a:spcPct val="20000"/>
        </a:spcBef>
        <a:spcAft>
          <a:spcPct val="0"/>
        </a:spcAft>
        <a:buChar char="•"/>
        <a:defRPr sz="14600">
          <a:solidFill>
            <a:schemeClr val="tx1"/>
          </a:solidFill>
          <a:latin typeface="+mn-lt"/>
          <a:ea typeface="+mn-ea"/>
          <a:cs typeface="+mn-cs"/>
        </a:defRPr>
      </a:lvl1pPr>
      <a:lvl2pPr marL="3392488" indent="-1304925" algn="l" defTabSz="4175125" rtl="0" eaLnBrk="0" fontAlgn="base" hangingPunct="0">
        <a:spcBef>
          <a:spcPct val="20000"/>
        </a:spcBef>
        <a:spcAft>
          <a:spcPct val="0"/>
        </a:spcAft>
        <a:buChar char="–"/>
        <a:defRPr sz="12800">
          <a:solidFill>
            <a:schemeClr val="tx1"/>
          </a:solidFill>
          <a:latin typeface="+mn-lt"/>
        </a:defRPr>
      </a:lvl2pPr>
      <a:lvl3pPr marL="5219700" indent="-1042988" algn="l" defTabSz="4175125" rtl="0" eaLnBrk="0" fontAlgn="base" hangingPunct="0">
        <a:spcBef>
          <a:spcPct val="20000"/>
        </a:spcBef>
        <a:spcAft>
          <a:spcPct val="0"/>
        </a:spcAft>
        <a:buChar char="•"/>
        <a:defRPr sz="11000">
          <a:solidFill>
            <a:schemeClr val="tx1"/>
          </a:solidFill>
          <a:latin typeface="+mn-lt"/>
        </a:defRPr>
      </a:lvl3pPr>
      <a:lvl4pPr marL="7307263" indent="-1042988" algn="l" defTabSz="4175125" rtl="0" eaLnBrk="0" fontAlgn="base" hangingPunct="0">
        <a:spcBef>
          <a:spcPct val="20000"/>
        </a:spcBef>
        <a:spcAft>
          <a:spcPct val="0"/>
        </a:spcAft>
        <a:buChar char="–"/>
        <a:defRPr sz="9100">
          <a:solidFill>
            <a:schemeClr val="tx1"/>
          </a:solidFill>
          <a:latin typeface="+mn-lt"/>
        </a:defRPr>
      </a:lvl4pPr>
      <a:lvl5pPr marL="9396413" indent="-1042988" algn="l" defTabSz="4175125" rtl="0" eaLnBrk="0" fontAlgn="base" hangingPunct="0">
        <a:spcBef>
          <a:spcPct val="20000"/>
        </a:spcBef>
        <a:spcAft>
          <a:spcPct val="0"/>
        </a:spcAft>
        <a:buChar char="»"/>
        <a:defRPr sz="9100">
          <a:solidFill>
            <a:schemeClr val="tx1"/>
          </a:solidFill>
          <a:latin typeface="+mn-lt"/>
        </a:defRPr>
      </a:lvl5pPr>
      <a:lvl6pPr marL="9942600" indent="-1044495" algn="l" defTabSz="4176082" rtl="0" fontAlgn="base">
        <a:spcBef>
          <a:spcPct val="20000"/>
        </a:spcBef>
        <a:spcAft>
          <a:spcPct val="0"/>
        </a:spcAft>
        <a:buChar char="»"/>
        <a:defRPr sz="9100">
          <a:solidFill>
            <a:schemeClr val="tx1"/>
          </a:solidFill>
          <a:latin typeface="+mn-lt"/>
        </a:defRPr>
      </a:lvl6pPr>
      <a:lvl7pPr marL="10488542" indent="-1044495" algn="l" defTabSz="4176082" rtl="0" fontAlgn="base">
        <a:spcBef>
          <a:spcPct val="20000"/>
        </a:spcBef>
        <a:spcAft>
          <a:spcPct val="0"/>
        </a:spcAft>
        <a:buChar char="»"/>
        <a:defRPr sz="9100">
          <a:solidFill>
            <a:schemeClr val="tx1"/>
          </a:solidFill>
          <a:latin typeface="+mn-lt"/>
        </a:defRPr>
      </a:lvl7pPr>
      <a:lvl8pPr marL="11034485" indent="-1044495" algn="l" defTabSz="4176082" rtl="0" fontAlgn="base">
        <a:spcBef>
          <a:spcPct val="20000"/>
        </a:spcBef>
        <a:spcAft>
          <a:spcPct val="0"/>
        </a:spcAft>
        <a:buChar char="»"/>
        <a:defRPr sz="9100">
          <a:solidFill>
            <a:schemeClr val="tx1"/>
          </a:solidFill>
          <a:latin typeface="+mn-lt"/>
        </a:defRPr>
      </a:lvl8pPr>
      <a:lvl9pPr marL="11580427" indent="-1044495" algn="l" defTabSz="4176082" rtl="0" fontAlgn="base">
        <a:spcBef>
          <a:spcPct val="20000"/>
        </a:spcBef>
        <a:spcAft>
          <a:spcPct val="0"/>
        </a:spcAft>
        <a:buChar char="»"/>
        <a:defRPr sz="9100">
          <a:solidFill>
            <a:schemeClr val="tx1"/>
          </a:solidFill>
          <a:latin typeface="+mn-lt"/>
        </a:defRPr>
      </a:lvl9pPr>
    </p:bodyStyle>
    <p:otherStyle>
      <a:defPPr>
        <a:defRPr lang="de-DE"/>
      </a:defPPr>
      <a:lvl1pPr marL="0" algn="l" defTabSz="1091885" rtl="0" eaLnBrk="1" latinLnBrk="0" hangingPunct="1">
        <a:defRPr sz="2100" kern="1200">
          <a:solidFill>
            <a:schemeClr val="tx1"/>
          </a:solidFill>
          <a:latin typeface="+mn-lt"/>
          <a:ea typeface="+mn-ea"/>
          <a:cs typeface="+mn-cs"/>
        </a:defRPr>
      </a:lvl1pPr>
      <a:lvl2pPr marL="545943" algn="l" defTabSz="1091885" rtl="0" eaLnBrk="1" latinLnBrk="0" hangingPunct="1">
        <a:defRPr sz="2100" kern="1200">
          <a:solidFill>
            <a:schemeClr val="tx1"/>
          </a:solidFill>
          <a:latin typeface="+mn-lt"/>
          <a:ea typeface="+mn-ea"/>
          <a:cs typeface="+mn-cs"/>
        </a:defRPr>
      </a:lvl2pPr>
      <a:lvl3pPr marL="1091885" algn="l" defTabSz="1091885" rtl="0" eaLnBrk="1" latinLnBrk="0" hangingPunct="1">
        <a:defRPr sz="2100" kern="1200">
          <a:solidFill>
            <a:schemeClr val="tx1"/>
          </a:solidFill>
          <a:latin typeface="+mn-lt"/>
          <a:ea typeface="+mn-ea"/>
          <a:cs typeface="+mn-cs"/>
        </a:defRPr>
      </a:lvl3pPr>
      <a:lvl4pPr marL="1637828" algn="l" defTabSz="1091885" rtl="0" eaLnBrk="1" latinLnBrk="0" hangingPunct="1">
        <a:defRPr sz="2100" kern="1200">
          <a:solidFill>
            <a:schemeClr val="tx1"/>
          </a:solidFill>
          <a:latin typeface="+mn-lt"/>
          <a:ea typeface="+mn-ea"/>
          <a:cs typeface="+mn-cs"/>
        </a:defRPr>
      </a:lvl4pPr>
      <a:lvl5pPr marL="2183770" algn="l" defTabSz="1091885" rtl="0" eaLnBrk="1" latinLnBrk="0" hangingPunct="1">
        <a:defRPr sz="2100" kern="1200">
          <a:solidFill>
            <a:schemeClr val="tx1"/>
          </a:solidFill>
          <a:latin typeface="+mn-lt"/>
          <a:ea typeface="+mn-ea"/>
          <a:cs typeface="+mn-cs"/>
        </a:defRPr>
      </a:lvl5pPr>
      <a:lvl6pPr marL="2729713" algn="l" defTabSz="1091885" rtl="0" eaLnBrk="1" latinLnBrk="0" hangingPunct="1">
        <a:defRPr sz="2100" kern="1200">
          <a:solidFill>
            <a:schemeClr val="tx1"/>
          </a:solidFill>
          <a:latin typeface="+mn-lt"/>
          <a:ea typeface="+mn-ea"/>
          <a:cs typeface="+mn-cs"/>
        </a:defRPr>
      </a:lvl6pPr>
      <a:lvl7pPr marL="3275655" algn="l" defTabSz="1091885" rtl="0" eaLnBrk="1" latinLnBrk="0" hangingPunct="1">
        <a:defRPr sz="2100" kern="1200">
          <a:solidFill>
            <a:schemeClr val="tx1"/>
          </a:solidFill>
          <a:latin typeface="+mn-lt"/>
          <a:ea typeface="+mn-ea"/>
          <a:cs typeface="+mn-cs"/>
        </a:defRPr>
      </a:lvl7pPr>
      <a:lvl8pPr marL="3821598" algn="l" defTabSz="1091885" rtl="0" eaLnBrk="1" latinLnBrk="0" hangingPunct="1">
        <a:defRPr sz="2100" kern="1200">
          <a:solidFill>
            <a:schemeClr val="tx1"/>
          </a:solidFill>
          <a:latin typeface="+mn-lt"/>
          <a:ea typeface="+mn-ea"/>
          <a:cs typeface="+mn-cs"/>
        </a:defRPr>
      </a:lvl8pPr>
      <a:lvl9pPr marL="4367540" algn="l" defTabSz="1091885"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2"/>
          <p:cNvSpPr>
            <a:spLocks noChangeArrowheads="1"/>
          </p:cNvSpPr>
          <p:nvPr userDrawn="1"/>
        </p:nvSpPr>
        <p:spPr bwMode="auto">
          <a:xfrm>
            <a:off x="0" y="4632325"/>
            <a:ext cx="28909963" cy="36780788"/>
          </a:xfrm>
          <a:prstGeom prst="rect">
            <a:avLst/>
          </a:prstGeom>
          <a:solidFill>
            <a:srgbClr val="EEEFF7"/>
          </a:solidFill>
          <a:ln w="9525">
            <a:noFill/>
            <a:miter lim="800000"/>
            <a:headEnd/>
            <a:tailEnd/>
          </a:ln>
        </p:spPr>
        <p:txBody>
          <a:bodyPr wrap="none" lIns="86819" tIns="43412" rIns="86819" bIns="43412" anchor="ctr"/>
          <a:lstStyle/>
          <a:p>
            <a:pPr algn="ctr" defTabSz="866775" eaLnBrk="0" hangingPunct="0">
              <a:defRPr/>
            </a:pPr>
            <a:endParaRPr lang="en-US" sz="2300">
              <a:latin typeface="Verdana" pitchFamily="34" charset="0"/>
            </a:endParaRPr>
          </a:p>
        </p:txBody>
      </p:sp>
      <p:sp>
        <p:nvSpPr>
          <p:cNvPr id="16" name="Text Box 7"/>
          <p:cNvSpPr txBox="1">
            <a:spLocks noChangeArrowheads="1"/>
          </p:cNvSpPr>
          <p:nvPr userDrawn="1"/>
        </p:nvSpPr>
        <p:spPr bwMode="auto">
          <a:xfrm>
            <a:off x="15600363" y="38334950"/>
            <a:ext cx="6800850" cy="2765425"/>
          </a:xfrm>
          <a:prstGeom prst="rect">
            <a:avLst/>
          </a:prstGeom>
          <a:noFill/>
          <a:ln>
            <a:noFill/>
          </a:ln>
          <a:extLst/>
        </p:spPr>
        <p:txBody>
          <a:bodyPr lIns="86819" tIns="43412" rIns="86819" bIns="43412">
            <a:spAutoFit/>
          </a:bodyPr>
          <a:lstStyle>
            <a:lvl1pPr defTabSz="866775" eaLnBrk="0" hangingPunct="0">
              <a:tabLst>
                <a:tab pos="5119688" algn="l"/>
                <a:tab pos="6619875" algn="l"/>
              </a:tabLst>
              <a:defRPr sz="8200">
                <a:solidFill>
                  <a:schemeClr val="tx1"/>
                </a:solidFill>
                <a:latin typeface="Arial" charset="0"/>
              </a:defRPr>
            </a:lvl1pPr>
            <a:lvl2pPr marL="742950" indent="-285750" defTabSz="866775" eaLnBrk="0" hangingPunct="0">
              <a:tabLst>
                <a:tab pos="5119688" algn="l"/>
                <a:tab pos="6619875" algn="l"/>
              </a:tabLst>
              <a:defRPr sz="8200">
                <a:solidFill>
                  <a:schemeClr val="tx1"/>
                </a:solidFill>
                <a:latin typeface="Arial" charset="0"/>
              </a:defRPr>
            </a:lvl2pPr>
            <a:lvl3pPr marL="1143000" indent="-228600" defTabSz="866775" eaLnBrk="0" hangingPunct="0">
              <a:tabLst>
                <a:tab pos="5119688" algn="l"/>
                <a:tab pos="6619875" algn="l"/>
              </a:tabLst>
              <a:defRPr sz="8200">
                <a:solidFill>
                  <a:schemeClr val="tx1"/>
                </a:solidFill>
                <a:latin typeface="Arial" charset="0"/>
              </a:defRPr>
            </a:lvl3pPr>
            <a:lvl4pPr marL="1600200" indent="-228600" defTabSz="866775" eaLnBrk="0" hangingPunct="0">
              <a:tabLst>
                <a:tab pos="5119688" algn="l"/>
                <a:tab pos="6619875" algn="l"/>
              </a:tabLst>
              <a:defRPr sz="8200">
                <a:solidFill>
                  <a:schemeClr val="tx1"/>
                </a:solidFill>
                <a:latin typeface="Arial" charset="0"/>
              </a:defRPr>
            </a:lvl4pPr>
            <a:lvl5pPr marL="2057400" indent="-228600" defTabSz="866775" eaLnBrk="0" hangingPunct="0">
              <a:tabLst>
                <a:tab pos="5119688" algn="l"/>
                <a:tab pos="6619875" algn="l"/>
              </a:tabLst>
              <a:defRPr sz="8200">
                <a:solidFill>
                  <a:schemeClr val="tx1"/>
                </a:solidFill>
                <a:latin typeface="Arial" charset="0"/>
              </a:defRPr>
            </a:lvl5pPr>
            <a:lvl6pPr marL="2514600" indent="-228600" defTabSz="866775" eaLnBrk="0" fontAlgn="base" hangingPunct="0">
              <a:spcBef>
                <a:spcPct val="0"/>
              </a:spcBef>
              <a:spcAft>
                <a:spcPct val="0"/>
              </a:spcAft>
              <a:tabLst>
                <a:tab pos="5119688" algn="l"/>
                <a:tab pos="6619875" algn="l"/>
              </a:tabLst>
              <a:defRPr sz="8200">
                <a:solidFill>
                  <a:schemeClr val="tx1"/>
                </a:solidFill>
                <a:latin typeface="Arial" charset="0"/>
              </a:defRPr>
            </a:lvl6pPr>
            <a:lvl7pPr marL="2971800" indent="-228600" defTabSz="866775" eaLnBrk="0" fontAlgn="base" hangingPunct="0">
              <a:spcBef>
                <a:spcPct val="0"/>
              </a:spcBef>
              <a:spcAft>
                <a:spcPct val="0"/>
              </a:spcAft>
              <a:tabLst>
                <a:tab pos="5119688" algn="l"/>
                <a:tab pos="6619875" algn="l"/>
              </a:tabLst>
              <a:defRPr sz="8200">
                <a:solidFill>
                  <a:schemeClr val="tx1"/>
                </a:solidFill>
                <a:latin typeface="Arial" charset="0"/>
              </a:defRPr>
            </a:lvl7pPr>
            <a:lvl8pPr marL="3429000" indent="-228600" defTabSz="866775" eaLnBrk="0" fontAlgn="base" hangingPunct="0">
              <a:spcBef>
                <a:spcPct val="0"/>
              </a:spcBef>
              <a:spcAft>
                <a:spcPct val="0"/>
              </a:spcAft>
              <a:tabLst>
                <a:tab pos="5119688" algn="l"/>
                <a:tab pos="6619875" algn="l"/>
              </a:tabLst>
              <a:defRPr sz="8200">
                <a:solidFill>
                  <a:schemeClr val="tx1"/>
                </a:solidFill>
                <a:latin typeface="Arial" charset="0"/>
              </a:defRPr>
            </a:lvl8pPr>
            <a:lvl9pPr marL="3886200" indent="-228600" defTabSz="866775" eaLnBrk="0" fontAlgn="base" hangingPunct="0">
              <a:spcBef>
                <a:spcPct val="0"/>
              </a:spcBef>
              <a:spcAft>
                <a:spcPct val="0"/>
              </a:spcAft>
              <a:tabLst>
                <a:tab pos="5119688" algn="l"/>
                <a:tab pos="6619875" algn="l"/>
              </a:tabLst>
              <a:defRPr sz="8200">
                <a:solidFill>
                  <a:schemeClr val="tx1"/>
                </a:solidFill>
                <a:latin typeface="Arial" charset="0"/>
              </a:defRPr>
            </a:lvl9pPr>
          </a:lstStyle>
          <a:p>
            <a:pPr>
              <a:defRPr/>
            </a:pPr>
            <a:r>
              <a:rPr lang="en-US" sz="2400" dirty="0" smtClean="0">
                <a:solidFill>
                  <a:srgbClr val="00509B"/>
                </a:solidFill>
                <a:latin typeface="Agfa Rotis Sans Serif Light" pitchFamily="2" charset="0"/>
              </a:rPr>
              <a:t>Institute </a:t>
            </a:r>
            <a:r>
              <a:rPr lang="en-US" sz="2400" dirty="0" err="1" smtClean="0">
                <a:solidFill>
                  <a:srgbClr val="00509B"/>
                </a:solidFill>
                <a:latin typeface="Agfa Rotis Sans Serif Light" pitchFamily="2" charset="0"/>
              </a:rPr>
              <a:t>für</a:t>
            </a:r>
            <a:r>
              <a:rPr lang="en-US" sz="2400" dirty="0" smtClean="0">
                <a:solidFill>
                  <a:srgbClr val="00509B"/>
                </a:solidFill>
                <a:latin typeface="Agfa Rotis Sans Serif Light" pitchFamily="2" charset="0"/>
              </a:rPr>
              <a:t> XYZ</a:t>
            </a:r>
          </a:p>
          <a:p>
            <a:pPr>
              <a:defRPr/>
            </a:pPr>
            <a:r>
              <a:rPr lang="en-US" sz="2400" dirty="0" err="1" smtClean="0">
                <a:solidFill>
                  <a:srgbClr val="00509B"/>
                </a:solidFill>
                <a:latin typeface="Agfa Rotis Sans Serif Light" pitchFamily="2" charset="0"/>
              </a:rPr>
              <a:t>Musterstraße</a:t>
            </a:r>
            <a:r>
              <a:rPr lang="en-US" sz="2400" dirty="0" smtClean="0">
                <a:solidFill>
                  <a:srgbClr val="00509B"/>
                </a:solidFill>
                <a:latin typeface="Agfa Rotis Sans Serif Light" pitchFamily="2" charset="0"/>
              </a:rPr>
              <a:t> 1</a:t>
            </a:r>
          </a:p>
          <a:p>
            <a:pPr>
              <a:defRPr/>
            </a:pPr>
            <a:r>
              <a:rPr lang="en-US" sz="2400" dirty="0" smtClean="0">
                <a:solidFill>
                  <a:srgbClr val="00509B"/>
                </a:solidFill>
                <a:latin typeface="Agfa Rotis Sans Serif Light" pitchFamily="2" charset="0"/>
              </a:rPr>
              <a:t>D-30167 Hannover, Germany</a:t>
            </a:r>
          </a:p>
          <a:p>
            <a:pPr>
              <a:spcBef>
                <a:spcPct val="25000"/>
              </a:spcBef>
              <a:tabLst>
                <a:tab pos="719138" algn="l"/>
                <a:tab pos="6619875" algn="l"/>
              </a:tabLst>
              <a:defRPr/>
            </a:pPr>
            <a:r>
              <a:rPr lang="en-US" sz="2400" dirty="0" err="1" smtClean="0">
                <a:solidFill>
                  <a:srgbClr val="00509B"/>
                </a:solidFill>
                <a:latin typeface="Agfa Rotis Sans Serif Light" pitchFamily="2" charset="0"/>
              </a:rPr>
              <a:t>Telefon</a:t>
            </a:r>
            <a:r>
              <a:rPr lang="en-US" sz="2400" dirty="0" smtClean="0">
                <a:solidFill>
                  <a:srgbClr val="00509B"/>
                </a:solidFill>
                <a:latin typeface="Agfa Rotis Sans Serif Light" pitchFamily="2" charset="0"/>
              </a:rPr>
              <a:t> +49 511 762-xxxx  </a:t>
            </a:r>
          </a:p>
          <a:p>
            <a:pPr>
              <a:tabLst>
                <a:tab pos="719138" algn="l"/>
                <a:tab pos="5119688" algn="l"/>
                <a:tab pos="6619875" algn="l"/>
              </a:tabLst>
              <a:defRPr/>
            </a:pPr>
            <a:r>
              <a:rPr lang="en-US" sz="2400" dirty="0" smtClean="0">
                <a:solidFill>
                  <a:srgbClr val="00509B"/>
                </a:solidFill>
                <a:latin typeface="Agfa Rotis Sans Serif Light" pitchFamily="2" charset="0"/>
              </a:rPr>
              <a:t>Fax 	   +49 511 762-xxxx</a:t>
            </a:r>
          </a:p>
          <a:p>
            <a:pPr>
              <a:defRPr/>
            </a:pPr>
            <a:r>
              <a:rPr lang="en-US" sz="2400" dirty="0" smtClean="0">
                <a:solidFill>
                  <a:srgbClr val="00509B"/>
                </a:solidFill>
                <a:latin typeface="Agfa Rotis Sans Serif Light" pitchFamily="2" charset="0"/>
              </a:rPr>
              <a:t>name@xyz.uni-hannover.de</a:t>
            </a:r>
          </a:p>
          <a:p>
            <a:pPr>
              <a:defRPr/>
            </a:pPr>
            <a:r>
              <a:rPr lang="en-US" sz="2400" dirty="0" smtClean="0">
                <a:solidFill>
                  <a:srgbClr val="00509B"/>
                </a:solidFill>
                <a:latin typeface="Agfa Rotis Sans Serif Light" pitchFamily="2" charset="0"/>
              </a:rPr>
              <a:t>www.XYZ.uni-hannover.de</a:t>
            </a:r>
          </a:p>
        </p:txBody>
      </p:sp>
      <p:sp>
        <p:nvSpPr>
          <p:cNvPr id="17" name="Text Box 8"/>
          <p:cNvSpPr txBox="1">
            <a:spLocks noChangeArrowheads="1"/>
          </p:cNvSpPr>
          <p:nvPr userDrawn="1"/>
        </p:nvSpPr>
        <p:spPr bwMode="auto">
          <a:xfrm>
            <a:off x="1323975" y="5416550"/>
            <a:ext cx="27509788" cy="1344613"/>
          </a:xfrm>
          <a:prstGeom prst="rect">
            <a:avLst/>
          </a:prstGeom>
          <a:noFill/>
          <a:ln w="9525">
            <a:noFill/>
            <a:miter lim="800000"/>
            <a:headEnd/>
            <a:tailEnd/>
          </a:ln>
          <a:effectLst/>
        </p:spPr>
        <p:txBody>
          <a:bodyPr lIns="86819" tIns="43412" rIns="86819" bIns="43412">
            <a:spAutoFit/>
          </a:bodyPr>
          <a:lstStyle>
            <a:lvl1pPr defTabSz="727075" eaLnBrk="0" hangingPunct="0">
              <a:defRPr sz="6900">
                <a:solidFill>
                  <a:schemeClr val="tx1"/>
                </a:solidFill>
                <a:latin typeface="Arial" charset="0"/>
              </a:defRPr>
            </a:lvl1pPr>
            <a:lvl2pPr marL="742950" indent="-285750" defTabSz="727075" eaLnBrk="0" hangingPunct="0">
              <a:defRPr sz="6900">
                <a:solidFill>
                  <a:schemeClr val="tx1"/>
                </a:solidFill>
                <a:latin typeface="Arial" charset="0"/>
              </a:defRPr>
            </a:lvl2pPr>
            <a:lvl3pPr marL="1143000" indent="-228600" defTabSz="727075" eaLnBrk="0" hangingPunct="0">
              <a:defRPr sz="6900">
                <a:solidFill>
                  <a:schemeClr val="tx1"/>
                </a:solidFill>
                <a:latin typeface="Arial" charset="0"/>
              </a:defRPr>
            </a:lvl3pPr>
            <a:lvl4pPr marL="1600200" indent="-228600" defTabSz="727075" eaLnBrk="0" hangingPunct="0">
              <a:defRPr sz="6900">
                <a:solidFill>
                  <a:schemeClr val="tx1"/>
                </a:solidFill>
                <a:latin typeface="Arial" charset="0"/>
              </a:defRPr>
            </a:lvl4pPr>
            <a:lvl5pPr marL="2057400" indent="-228600" defTabSz="727075" eaLnBrk="0" hangingPunct="0">
              <a:defRPr sz="6900">
                <a:solidFill>
                  <a:schemeClr val="tx1"/>
                </a:solidFill>
                <a:latin typeface="Arial" charset="0"/>
              </a:defRPr>
            </a:lvl5pPr>
            <a:lvl6pPr marL="2514600" indent="-228600" defTabSz="727075" eaLnBrk="0" fontAlgn="base" hangingPunct="0">
              <a:spcBef>
                <a:spcPct val="0"/>
              </a:spcBef>
              <a:spcAft>
                <a:spcPct val="0"/>
              </a:spcAft>
              <a:defRPr sz="6900">
                <a:solidFill>
                  <a:schemeClr val="tx1"/>
                </a:solidFill>
                <a:latin typeface="Arial" charset="0"/>
              </a:defRPr>
            </a:lvl6pPr>
            <a:lvl7pPr marL="2971800" indent="-228600" defTabSz="727075" eaLnBrk="0" fontAlgn="base" hangingPunct="0">
              <a:spcBef>
                <a:spcPct val="0"/>
              </a:spcBef>
              <a:spcAft>
                <a:spcPct val="0"/>
              </a:spcAft>
              <a:defRPr sz="6900">
                <a:solidFill>
                  <a:schemeClr val="tx1"/>
                </a:solidFill>
                <a:latin typeface="Arial" charset="0"/>
              </a:defRPr>
            </a:lvl7pPr>
            <a:lvl8pPr marL="3429000" indent="-228600" defTabSz="727075" eaLnBrk="0" fontAlgn="base" hangingPunct="0">
              <a:spcBef>
                <a:spcPct val="0"/>
              </a:spcBef>
              <a:spcAft>
                <a:spcPct val="0"/>
              </a:spcAft>
              <a:defRPr sz="6900">
                <a:solidFill>
                  <a:schemeClr val="tx1"/>
                </a:solidFill>
                <a:latin typeface="Arial" charset="0"/>
              </a:defRPr>
            </a:lvl8pPr>
            <a:lvl9pPr marL="3886200" indent="-228600" defTabSz="727075" eaLnBrk="0" fontAlgn="base" hangingPunct="0">
              <a:spcBef>
                <a:spcPct val="0"/>
              </a:spcBef>
              <a:spcAft>
                <a:spcPct val="0"/>
              </a:spcAft>
              <a:defRPr sz="6900">
                <a:solidFill>
                  <a:schemeClr val="tx1"/>
                </a:solidFill>
                <a:latin typeface="Arial" charset="0"/>
              </a:defRPr>
            </a:lvl9pPr>
          </a:lstStyle>
          <a:p>
            <a:pPr>
              <a:lnSpc>
                <a:spcPct val="95000"/>
              </a:lnSpc>
              <a:spcBef>
                <a:spcPct val="50000"/>
              </a:spcBef>
              <a:defRPr/>
            </a:pPr>
            <a:r>
              <a:rPr lang="en-US" sz="8600" dirty="0" err="1" smtClean="0">
                <a:solidFill>
                  <a:srgbClr val="00509B"/>
                </a:solidFill>
                <a:effectLst>
                  <a:outerShdw blurRad="38100" dist="38100" dir="2700000" algn="tl">
                    <a:srgbClr val="C0C0C0"/>
                  </a:outerShdw>
                </a:effectLst>
                <a:latin typeface="Agfa Rotis Sans Serif Ex Bold" pitchFamily="2" charset="0"/>
              </a:rPr>
              <a:t>Titel</a:t>
            </a:r>
            <a:endParaRPr lang="en-US" sz="8600" u="sng" dirty="0" smtClean="0">
              <a:solidFill>
                <a:srgbClr val="00509B"/>
              </a:solidFill>
              <a:latin typeface="Agfa Rotis Sans Serif Ex Bold" pitchFamily="2" charset="0"/>
            </a:endParaRPr>
          </a:p>
        </p:txBody>
      </p:sp>
      <p:sp>
        <p:nvSpPr>
          <p:cNvPr id="23" name="Rectangle 3"/>
          <p:cNvSpPr>
            <a:spLocks noChangeArrowheads="1"/>
          </p:cNvSpPr>
          <p:nvPr userDrawn="1"/>
        </p:nvSpPr>
        <p:spPr bwMode="auto">
          <a:xfrm>
            <a:off x="0" y="26663650"/>
            <a:ext cx="14601825" cy="10698163"/>
          </a:xfrm>
          <a:prstGeom prst="rect">
            <a:avLst/>
          </a:prstGeom>
          <a:solidFill>
            <a:srgbClr val="99B9D8"/>
          </a:solidFill>
          <a:ln w="9525">
            <a:noFill/>
            <a:miter lim="800000"/>
            <a:headEnd/>
            <a:tailEnd/>
          </a:ln>
        </p:spPr>
        <p:txBody>
          <a:bodyPr wrap="none" lIns="109189" tIns="54594" rIns="109189" bIns="54594" anchor="ctr"/>
          <a:lstStyle/>
          <a:p>
            <a:pPr>
              <a:defRPr/>
            </a:pPr>
            <a:endParaRPr lang="de-DE">
              <a:latin typeface="Arial" charset="0"/>
            </a:endParaRPr>
          </a:p>
        </p:txBody>
      </p:sp>
      <p:pic>
        <p:nvPicPr>
          <p:cNvPr id="3079" name="Picture 9" descr="luh_logo_rgb_0_80_155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747288" y="1395413"/>
            <a:ext cx="6119812"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9"/>
          <p:cNvSpPr txBox="1">
            <a:spLocks noChangeArrowheads="1"/>
          </p:cNvSpPr>
          <p:nvPr userDrawn="1"/>
        </p:nvSpPr>
        <p:spPr bwMode="auto">
          <a:xfrm>
            <a:off x="1411288" y="7251700"/>
            <a:ext cx="26601737" cy="715963"/>
          </a:xfrm>
          <a:prstGeom prst="rect">
            <a:avLst/>
          </a:prstGeom>
          <a:noFill/>
          <a:ln w="9525">
            <a:noFill/>
            <a:miter lim="800000"/>
            <a:headEnd/>
            <a:tailEnd/>
          </a:ln>
          <a:effectLst/>
        </p:spPr>
        <p:txBody>
          <a:bodyPr lIns="86819" tIns="43412" rIns="86819" bIns="43412">
            <a:spAutoFit/>
          </a:bodyPr>
          <a:lstStyle>
            <a:lvl1pPr defTabSz="727075" eaLnBrk="0" hangingPunct="0">
              <a:defRPr sz="6900">
                <a:solidFill>
                  <a:schemeClr val="tx1"/>
                </a:solidFill>
                <a:latin typeface="Arial" charset="0"/>
              </a:defRPr>
            </a:lvl1pPr>
            <a:lvl2pPr marL="742950" indent="-285750" defTabSz="727075" eaLnBrk="0" hangingPunct="0">
              <a:defRPr sz="6900">
                <a:solidFill>
                  <a:schemeClr val="tx1"/>
                </a:solidFill>
                <a:latin typeface="Arial" charset="0"/>
              </a:defRPr>
            </a:lvl2pPr>
            <a:lvl3pPr marL="1143000" indent="-228600" defTabSz="727075" eaLnBrk="0" hangingPunct="0">
              <a:defRPr sz="6900">
                <a:solidFill>
                  <a:schemeClr val="tx1"/>
                </a:solidFill>
                <a:latin typeface="Arial" charset="0"/>
              </a:defRPr>
            </a:lvl3pPr>
            <a:lvl4pPr marL="1600200" indent="-228600" defTabSz="727075" eaLnBrk="0" hangingPunct="0">
              <a:defRPr sz="6900">
                <a:solidFill>
                  <a:schemeClr val="tx1"/>
                </a:solidFill>
                <a:latin typeface="Arial" charset="0"/>
              </a:defRPr>
            </a:lvl4pPr>
            <a:lvl5pPr marL="2057400" indent="-228600" defTabSz="727075" eaLnBrk="0" hangingPunct="0">
              <a:defRPr sz="6900">
                <a:solidFill>
                  <a:schemeClr val="tx1"/>
                </a:solidFill>
                <a:latin typeface="Arial" charset="0"/>
              </a:defRPr>
            </a:lvl5pPr>
            <a:lvl6pPr marL="2514600" indent="-228600" defTabSz="727075" eaLnBrk="0" fontAlgn="base" hangingPunct="0">
              <a:spcBef>
                <a:spcPct val="0"/>
              </a:spcBef>
              <a:spcAft>
                <a:spcPct val="0"/>
              </a:spcAft>
              <a:defRPr sz="6900">
                <a:solidFill>
                  <a:schemeClr val="tx1"/>
                </a:solidFill>
                <a:latin typeface="Arial" charset="0"/>
              </a:defRPr>
            </a:lvl6pPr>
            <a:lvl7pPr marL="2971800" indent="-228600" defTabSz="727075" eaLnBrk="0" fontAlgn="base" hangingPunct="0">
              <a:spcBef>
                <a:spcPct val="0"/>
              </a:spcBef>
              <a:spcAft>
                <a:spcPct val="0"/>
              </a:spcAft>
              <a:defRPr sz="6900">
                <a:solidFill>
                  <a:schemeClr val="tx1"/>
                </a:solidFill>
                <a:latin typeface="Arial" charset="0"/>
              </a:defRPr>
            </a:lvl7pPr>
            <a:lvl8pPr marL="3429000" indent="-228600" defTabSz="727075" eaLnBrk="0" fontAlgn="base" hangingPunct="0">
              <a:spcBef>
                <a:spcPct val="0"/>
              </a:spcBef>
              <a:spcAft>
                <a:spcPct val="0"/>
              </a:spcAft>
              <a:defRPr sz="6900">
                <a:solidFill>
                  <a:schemeClr val="tx1"/>
                </a:solidFill>
                <a:latin typeface="Arial" charset="0"/>
              </a:defRPr>
            </a:lvl8pPr>
            <a:lvl9pPr marL="3886200" indent="-228600" defTabSz="727075" eaLnBrk="0" fontAlgn="base" hangingPunct="0">
              <a:spcBef>
                <a:spcPct val="0"/>
              </a:spcBef>
              <a:spcAft>
                <a:spcPct val="0"/>
              </a:spcAft>
              <a:defRPr sz="6900">
                <a:solidFill>
                  <a:schemeClr val="tx1"/>
                </a:solidFill>
                <a:latin typeface="Arial" charset="0"/>
              </a:defRPr>
            </a:lvl9pPr>
          </a:lstStyle>
          <a:p>
            <a:pPr>
              <a:lnSpc>
                <a:spcPct val="95000"/>
              </a:lnSpc>
              <a:spcBef>
                <a:spcPct val="50000"/>
              </a:spcBef>
              <a:defRPr/>
            </a:pPr>
            <a:r>
              <a:rPr lang="en-US" sz="4300" b="1" u="sng" dirty="0" err="1" smtClean="0">
                <a:latin typeface="Agfa Rotis Sans Serif Ex Bold" pitchFamily="2" charset="0"/>
              </a:rPr>
              <a:t>Präsentierender</a:t>
            </a:r>
            <a:r>
              <a:rPr lang="en-US" sz="4300" b="1" u="sng" dirty="0" smtClean="0">
                <a:latin typeface="Agfa Rotis Sans Serif Ex Bold" pitchFamily="2" charset="0"/>
              </a:rPr>
              <a:t> </a:t>
            </a:r>
            <a:r>
              <a:rPr lang="en-US" sz="4300" b="1" u="sng" dirty="0" err="1" smtClean="0">
                <a:latin typeface="Agfa Rotis Sans Serif Ex Bold" pitchFamily="2" charset="0"/>
              </a:rPr>
              <a:t>Autor</a:t>
            </a:r>
            <a:r>
              <a:rPr lang="en-US" sz="4300" b="1" dirty="0" smtClean="0">
                <a:latin typeface="Agfa Rotis Sans Serif Ex Bold" pitchFamily="2" charset="0"/>
              </a:rPr>
              <a:t>, Co-</a:t>
            </a:r>
            <a:r>
              <a:rPr lang="en-US" sz="4300" b="1" dirty="0" err="1" smtClean="0">
                <a:latin typeface="Agfa Rotis Sans Serif Ex Bold" pitchFamily="2" charset="0"/>
              </a:rPr>
              <a:t>Autoren</a:t>
            </a:r>
            <a:endParaRPr lang="en-US" sz="4300" b="1" dirty="0" smtClean="0">
              <a:latin typeface="Agfa Rotis Sans Serif Ex Bold" pitchFamily="2" charset="0"/>
            </a:endParaRPr>
          </a:p>
        </p:txBody>
      </p:sp>
      <p:sp>
        <p:nvSpPr>
          <p:cNvPr id="11" name="Rechteck 10"/>
          <p:cNvSpPr/>
          <p:nvPr userDrawn="1"/>
        </p:nvSpPr>
        <p:spPr bwMode="auto">
          <a:xfrm>
            <a:off x="1490663" y="1395412"/>
            <a:ext cx="7100887" cy="1768475"/>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3497263" rtl="0" eaLnBrk="1" fontAlgn="base" latinLnBrk="0" hangingPunct="1">
              <a:lnSpc>
                <a:spcPct val="100000"/>
              </a:lnSpc>
              <a:spcBef>
                <a:spcPct val="0"/>
              </a:spcBef>
              <a:spcAft>
                <a:spcPct val="0"/>
              </a:spcAft>
              <a:buClrTx/>
              <a:buSzTx/>
              <a:buFontTx/>
              <a:buNone/>
              <a:tabLst/>
            </a:pPr>
            <a:r>
              <a:rPr kumimoji="0" lang="de-DE" sz="5000" b="0" i="0" u="none" strike="noStrike" cap="none" normalizeH="0" baseline="0" dirty="0" err="1" smtClean="0">
                <a:ln>
                  <a:noFill/>
                </a:ln>
                <a:solidFill>
                  <a:schemeClr val="tx1"/>
                </a:solidFill>
                <a:effectLst/>
                <a:latin typeface="Arial" charset="0"/>
              </a:rPr>
              <a:t>Your</a:t>
            </a:r>
            <a:r>
              <a:rPr kumimoji="0" lang="de-DE" sz="5000" b="0" i="0" u="none" strike="noStrike" cap="none" normalizeH="0" baseline="0" dirty="0" smtClean="0">
                <a:ln>
                  <a:noFill/>
                </a:ln>
                <a:solidFill>
                  <a:schemeClr val="tx1"/>
                </a:solidFill>
                <a:effectLst/>
                <a:latin typeface="Arial" charset="0"/>
              </a:rPr>
              <a:t> </a:t>
            </a:r>
            <a:r>
              <a:rPr kumimoji="0" lang="de-DE" sz="5000" b="0" i="0" u="none" strike="noStrike" cap="none" normalizeH="0" baseline="0" dirty="0" err="1" smtClean="0">
                <a:ln>
                  <a:noFill/>
                </a:ln>
                <a:solidFill>
                  <a:schemeClr val="tx1"/>
                </a:solidFill>
                <a:effectLst/>
                <a:latin typeface="Arial" charset="0"/>
              </a:rPr>
              <a:t>institute</a:t>
            </a:r>
            <a:r>
              <a:rPr kumimoji="0" lang="de-DE" sz="5000" b="0" i="0" u="none" strike="noStrike" cap="none" normalizeH="0" baseline="0" dirty="0" smtClean="0">
                <a:ln>
                  <a:noFill/>
                </a:ln>
                <a:solidFill>
                  <a:schemeClr val="tx1"/>
                </a:solidFill>
                <a:effectLst/>
                <a:latin typeface="Arial" charset="0"/>
              </a:rPr>
              <a:t> logo</a:t>
            </a:r>
            <a:endParaRPr kumimoji="0" lang="de-DE" sz="5000" b="0" i="0" u="none" strike="noStrike" cap="none" normalizeH="0" baseline="0" dirty="0" smtClean="0">
              <a:ln>
                <a:noFill/>
              </a:ln>
              <a:solidFill>
                <a:schemeClr val="tx1"/>
              </a:solidFill>
              <a:effectLst/>
              <a:latin typeface="Arial" charset="0"/>
            </a:endParaRPr>
          </a:p>
        </p:txBody>
      </p:sp>
      <p:pic>
        <p:nvPicPr>
          <p:cNvPr id="12" name="Grafik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97569" y="1396287"/>
            <a:ext cx="5762220" cy="1767600"/>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Lst>
  <p:timing>
    <p:tnLst>
      <p:par>
        <p:cTn id="1" dur="indefinite" restart="never" nodeType="tmRoot"/>
      </p:par>
    </p:tnLst>
  </p:timing>
  <p:txStyles>
    <p:titleStyle>
      <a:lvl1pPr algn="ctr" defTabSz="4175125" rtl="0" eaLnBrk="0" fontAlgn="base" hangingPunct="0">
        <a:spcBef>
          <a:spcPct val="0"/>
        </a:spcBef>
        <a:spcAft>
          <a:spcPct val="0"/>
        </a:spcAft>
        <a:defRPr sz="20100">
          <a:solidFill>
            <a:schemeClr val="tx2"/>
          </a:solidFill>
          <a:latin typeface="+mj-lt"/>
          <a:ea typeface="+mj-ea"/>
          <a:cs typeface="+mj-cs"/>
        </a:defRPr>
      </a:lvl1pPr>
      <a:lvl2pPr algn="ctr" defTabSz="4175125" rtl="0" eaLnBrk="0" fontAlgn="base" hangingPunct="0">
        <a:spcBef>
          <a:spcPct val="0"/>
        </a:spcBef>
        <a:spcAft>
          <a:spcPct val="0"/>
        </a:spcAft>
        <a:defRPr sz="20100">
          <a:solidFill>
            <a:schemeClr val="tx2"/>
          </a:solidFill>
          <a:latin typeface="Arial" charset="0"/>
        </a:defRPr>
      </a:lvl2pPr>
      <a:lvl3pPr algn="ctr" defTabSz="4175125" rtl="0" eaLnBrk="0" fontAlgn="base" hangingPunct="0">
        <a:spcBef>
          <a:spcPct val="0"/>
        </a:spcBef>
        <a:spcAft>
          <a:spcPct val="0"/>
        </a:spcAft>
        <a:defRPr sz="20100">
          <a:solidFill>
            <a:schemeClr val="tx2"/>
          </a:solidFill>
          <a:latin typeface="Arial" charset="0"/>
        </a:defRPr>
      </a:lvl3pPr>
      <a:lvl4pPr algn="ctr" defTabSz="4175125" rtl="0" eaLnBrk="0" fontAlgn="base" hangingPunct="0">
        <a:spcBef>
          <a:spcPct val="0"/>
        </a:spcBef>
        <a:spcAft>
          <a:spcPct val="0"/>
        </a:spcAft>
        <a:defRPr sz="20100">
          <a:solidFill>
            <a:schemeClr val="tx2"/>
          </a:solidFill>
          <a:latin typeface="Arial" charset="0"/>
        </a:defRPr>
      </a:lvl4pPr>
      <a:lvl5pPr algn="ctr" defTabSz="4175125" rtl="0" eaLnBrk="0" fontAlgn="base" hangingPunct="0">
        <a:spcBef>
          <a:spcPct val="0"/>
        </a:spcBef>
        <a:spcAft>
          <a:spcPct val="0"/>
        </a:spcAft>
        <a:defRPr sz="20100">
          <a:solidFill>
            <a:schemeClr val="tx2"/>
          </a:solidFill>
          <a:latin typeface="Arial" charset="0"/>
        </a:defRPr>
      </a:lvl5pPr>
      <a:lvl6pPr marL="545943" algn="ctr" defTabSz="4176082" rtl="0" eaLnBrk="0" fontAlgn="base" hangingPunct="0">
        <a:spcBef>
          <a:spcPct val="0"/>
        </a:spcBef>
        <a:spcAft>
          <a:spcPct val="0"/>
        </a:spcAft>
        <a:defRPr sz="20100">
          <a:solidFill>
            <a:schemeClr val="tx2"/>
          </a:solidFill>
          <a:latin typeface="Arial" charset="0"/>
        </a:defRPr>
      </a:lvl6pPr>
      <a:lvl7pPr marL="1091885" algn="ctr" defTabSz="4176082" rtl="0" eaLnBrk="0" fontAlgn="base" hangingPunct="0">
        <a:spcBef>
          <a:spcPct val="0"/>
        </a:spcBef>
        <a:spcAft>
          <a:spcPct val="0"/>
        </a:spcAft>
        <a:defRPr sz="20100">
          <a:solidFill>
            <a:schemeClr val="tx2"/>
          </a:solidFill>
          <a:latin typeface="Arial" charset="0"/>
        </a:defRPr>
      </a:lvl7pPr>
      <a:lvl8pPr marL="1637828" algn="ctr" defTabSz="4176082" rtl="0" eaLnBrk="0" fontAlgn="base" hangingPunct="0">
        <a:spcBef>
          <a:spcPct val="0"/>
        </a:spcBef>
        <a:spcAft>
          <a:spcPct val="0"/>
        </a:spcAft>
        <a:defRPr sz="20100">
          <a:solidFill>
            <a:schemeClr val="tx2"/>
          </a:solidFill>
          <a:latin typeface="Arial" charset="0"/>
        </a:defRPr>
      </a:lvl8pPr>
      <a:lvl9pPr marL="2183770" algn="ctr" defTabSz="4176082" rtl="0" eaLnBrk="0" fontAlgn="base" hangingPunct="0">
        <a:spcBef>
          <a:spcPct val="0"/>
        </a:spcBef>
        <a:spcAft>
          <a:spcPct val="0"/>
        </a:spcAft>
        <a:defRPr sz="20100">
          <a:solidFill>
            <a:schemeClr val="tx2"/>
          </a:solidFill>
          <a:latin typeface="Arial" charset="0"/>
        </a:defRPr>
      </a:lvl9pPr>
    </p:titleStyle>
    <p:bodyStyle>
      <a:lvl1pPr marL="1566863" indent="-1566863" algn="l" defTabSz="4175125" rtl="0" eaLnBrk="0" fontAlgn="base" hangingPunct="0">
        <a:spcBef>
          <a:spcPct val="20000"/>
        </a:spcBef>
        <a:spcAft>
          <a:spcPct val="0"/>
        </a:spcAft>
        <a:buChar char="•"/>
        <a:defRPr sz="14600">
          <a:solidFill>
            <a:schemeClr val="tx1"/>
          </a:solidFill>
          <a:latin typeface="+mn-lt"/>
          <a:ea typeface="+mn-ea"/>
          <a:cs typeface="+mn-cs"/>
        </a:defRPr>
      </a:lvl1pPr>
      <a:lvl2pPr marL="3392488" indent="-1304925" algn="l" defTabSz="4175125" rtl="0" eaLnBrk="0" fontAlgn="base" hangingPunct="0">
        <a:spcBef>
          <a:spcPct val="20000"/>
        </a:spcBef>
        <a:spcAft>
          <a:spcPct val="0"/>
        </a:spcAft>
        <a:buChar char="–"/>
        <a:defRPr sz="12800">
          <a:solidFill>
            <a:schemeClr val="tx1"/>
          </a:solidFill>
          <a:latin typeface="+mn-lt"/>
        </a:defRPr>
      </a:lvl2pPr>
      <a:lvl3pPr marL="5219700" indent="-1042988" algn="l" defTabSz="4175125" rtl="0" eaLnBrk="0" fontAlgn="base" hangingPunct="0">
        <a:spcBef>
          <a:spcPct val="20000"/>
        </a:spcBef>
        <a:spcAft>
          <a:spcPct val="0"/>
        </a:spcAft>
        <a:buChar char="•"/>
        <a:defRPr sz="11000">
          <a:solidFill>
            <a:schemeClr val="tx1"/>
          </a:solidFill>
          <a:latin typeface="+mn-lt"/>
        </a:defRPr>
      </a:lvl3pPr>
      <a:lvl4pPr marL="7307263" indent="-1042988" algn="l" defTabSz="4175125" rtl="0" eaLnBrk="0" fontAlgn="base" hangingPunct="0">
        <a:spcBef>
          <a:spcPct val="20000"/>
        </a:spcBef>
        <a:spcAft>
          <a:spcPct val="0"/>
        </a:spcAft>
        <a:buChar char="–"/>
        <a:defRPr sz="9100">
          <a:solidFill>
            <a:schemeClr val="tx1"/>
          </a:solidFill>
          <a:latin typeface="+mn-lt"/>
        </a:defRPr>
      </a:lvl4pPr>
      <a:lvl5pPr marL="9396413" indent="-1042988" algn="l" defTabSz="4175125" rtl="0" eaLnBrk="0" fontAlgn="base" hangingPunct="0">
        <a:spcBef>
          <a:spcPct val="20000"/>
        </a:spcBef>
        <a:spcAft>
          <a:spcPct val="0"/>
        </a:spcAft>
        <a:buChar char="»"/>
        <a:defRPr sz="9100">
          <a:solidFill>
            <a:schemeClr val="tx1"/>
          </a:solidFill>
          <a:latin typeface="+mn-lt"/>
        </a:defRPr>
      </a:lvl5pPr>
      <a:lvl6pPr marL="9942600" indent="-1044495" algn="l" defTabSz="4176082" rtl="0" eaLnBrk="0" fontAlgn="base" hangingPunct="0">
        <a:spcBef>
          <a:spcPct val="20000"/>
        </a:spcBef>
        <a:spcAft>
          <a:spcPct val="0"/>
        </a:spcAft>
        <a:buChar char="»"/>
        <a:defRPr sz="9100">
          <a:solidFill>
            <a:schemeClr val="tx1"/>
          </a:solidFill>
          <a:latin typeface="+mn-lt"/>
        </a:defRPr>
      </a:lvl6pPr>
      <a:lvl7pPr marL="10488542" indent="-1044495" algn="l" defTabSz="4176082" rtl="0" eaLnBrk="0" fontAlgn="base" hangingPunct="0">
        <a:spcBef>
          <a:spcPct val="20000"/>
        </a:spcBef>
        <a:spcAft>
          <a:spcPct val="0"/>
        </a:spcAft>
        <a:buChar char="»"/>
        <a:defRPr sz="9100">
          <a:solidFill>
            <a:schemeClr val="tx1"/>
          </a:solidFill>
          <a:latin typeface="+mn-lt"/>
        </a:defRPr>
      </a:lvl7pPr>
      <a:lvl8pPr marL="11034485" indent="-1044495" algn="l" defTabSz="4176082" rtl="0" eaLnBrk="0" fontAlgn="base" hangingPunct="0">
        <a:spcBef>
          <a:spcPct val="20000"/>
        </a:spcBef>
        <a:spcAft>
          <a:spcPct val="0"/>
        </a:spcAft>
        <a:buChar char="»"/>
        <a:defRPr sz="9100">
          <a:solidFill>
            <a:schemeClr val="tx1"/>
          </a:solidFill>
          <a:latin typeface="+mn-lt"/>
        </a:defRPr>
      </a:lvl8pPr>
      <a:lvl9pPr marL="11580427" indent="-1044495" algn="l" defTabSz="4176082" rtl="0" eaLnBrk="0" fontAlgn="base" hangingPunct="0">
        <a:spcBef>
          <a:spcPct val="20000"/>
        </a:spcBef>
        <a:spcAft>
          <a:spcPct val="0"/>
        </a:spcAft>
        <a:buChar char="»"/>
        <a:defRPr sz="9100">
          <a:solidFill>
            <a:schemeClr val="tx1"/>
          </a:solidFill>
          <a:latin typeface="+mn-lt"/>
        </a:defRPr>
      </a:lvl9pPr>
    </p:bodyStyle>
    <p:otherStyle>
      <a:defPPr>
        <a:defRPr lang="de-DE"/>
      </a:defPPr>
      <a:lvl1pPr marL="0" algn="l" defTabSz="1091885" rtl="0" eaLnBrk="1" latinLnBrk="0" hangingPunct="1">
        <a:defRPr sz="2100" kern="1200">
          <a:solidFill>
            <a:schemeClr val="tx1"/>
          </a:solidFill>
          <a:latin typeface="+mn-lt"/>
          <a:ea typeface="+mn-ea"/>
          <a:cs typeface="+mn-cs"/>
        </a:defRPr>
      </a:lvl1pPr>
      <a:lvl2pPr marL="545943" algn="l" defTabSz="1091885" rtl="0" eaLnBrk="1" latinLnBrk="0" hangingPunct="1">
        <a:defRPr sz="2100" kern="1200">
          <a:solidFill>
            <a:schemeClr val="tx1"/>
          </a:solidFill>
          <a:latin typeface="+mn-lt"/>
          <a:ea typeface="+mn-ea"/>
          <a:cs typeface="+mn-cs"/>
        </a:defRPr>
      </a:lvl2pPr>
      <a:lvl3pPr marL="1091885" algn="l" defTabSz="1091885" rtl="0" eaLnBrk="1" latinLnBrk="0" hangingPunct="1">
        <a:defRPr sz="2100" kern="1200">
          <a:solidFill>
            <a:schemeClr val="tx1"/>
          </a:solidFill>
          <a:latin typeface="+mn-lt"/>
          <a:ea typeface="+mn-ea"/>
          <a:cs typeface="+mn-cs"/>
        </a:defRPr>
      </a:lvl3pPr>
      <a:lvl4pPr marL="1637828" algn="l" defTabSz="1091885" rtl="0" eaLnBrk="1" latinLnBrk="0" hangingPunct="1">
        <a:defRPr sz="2100" kern="1200">
          <a:solidFill>
            <a:schemeClr val="tx1"/>
          </a:solidFill>
          <a:latin typeface="+mn-lt"/>
          <a:ea typeface="+mn-ea"/>
          <a:cs typeface="+mn-cs"/>
        </a:defRPr>
      </a:lvl4pPr>
      <a:lvl5pPr marL="2183770" algn="l" defTabSz="1091885" rtl="0" eaLnBrk="1" latinLnBrk="0" hangingPunct="1">
        <a:defRPr sz="2100" kern="1200">
          <a:solidFill>
            <a:schemeClr val="tx1"/>
          </a:solidFill>
          <a:latin typeface="+mn-lt"/>
          <a:ea typeface="+mn-ea"/>
          <a:cs typeface="+mn-cs"/>
        </a:defRPr>
      </a:lvl5pPr>
      <a:lvl6pPr marL="2729713" algn="l" defTabSz="1091885" rtl="0" eaLnBrk="1" latinLnBrk="0" hangingPunct="1">
        <a:defRPr sz="2100" kern="1200">
          <a:solidFill>
            <a:schemeClr val="tx1"/>
          </a:solidFill>
          <a:latin typeface="+mn-lt"/>
          <a:ea typeface="+mn-ea"/>
          <a:cs typeface="+mn-cs"/>
        </a:defRPr>
      </a:lvl6pPr>
      <a:lvl7pPr marL="3275655" algn="l" defTabSz="1091885" rtl="0" eaLnBrk="1" latinLnBrk="0" hangingPunct="1">
        <a:defRPr sz="2100" kern="1200">
          <a:solidFill>
            <a:schemeClr val="tx1"/>
          </a:solidFill>
          <a:latin typeface="+mn-lt"/>
          <a:ea typeface="+mn-ea"/>
          <a:cs typeface="+mn-cs"/>
        </a:defRPr>
      </a:lvl7pPr>
      <a:lvl8pPr marL="3821598" algn="l" defTabSz="1091885" rtl="0" eaLnBrk="1" latinLnBrk="0" hangingPunct="1">
        <a:defRPr sz="2100" kern="1200">
          <a:solidFill>
            <a:schemeClr val="tx1"/>
          </a:solidFill>
          <a:latin typeface="+mn-lt"/>
          <a:ea typeface="+mn-ea"/>
          <a:cs typeface="+mn-cs"/>
        </a:defRPr>
      </a:lvl8pPr>
      <a:lvl9pPr marL="4367540" algn="l" defTabSz="109188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12.png"/><Relationship Id="rId18" Type="http://schemas.openxmlformats.org/officeDocument/2006/relationships/image" Target="../media/image15.jpeg"/><Relationship Id="rId3" Type="http://schemas.openxmlformats.org/officeDocument/2006/relationships/notesSlide" Target="../notesSlides/notesSlide1.xml"/><Relationship Id="rId21" Type="http://schemas.openxmlformats.org/officeDocument/2006/relationships/oleObject" Target="../embeddings/oleObject7.bin"/><Relationship Id="rId7" Type="http://schemas.openxmlformats.org/officeDocument/2006/relationships/oleObject" Target="../embeddings/oleObject2.bin"/><Relationship Id="rId12" Type="http://schemas.openxmlformats.org/officeDocument/2006/relationships/image" Target="../media/image6.wmf"/><Relationship Id="rId17" Type="http://schemas.openxmlformats.org/officeDocument/2006/relationships/image" Target="../media/image14.png"/><Relationship Id="rId2" Type="http://schemas.openxmlformats.org/officeDocument/2006/relationships/slideLayout" Target="../slideLayouts/slideLayout1.xml"/><Relationship Id="rId16" Type="http://schemas.openxmlformats.org/officeDocument/2006/relationships/image" Target="../media/image13.png"/><Relationship Id="rId20" Type="http://schemas.openxmlformats.org/officeDocument/2006/relationships/image" Target="../media/image8.wmf"/><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4.bin"/><Relationship Id="rId24" Type="http://schemas.openxmlformats.org/officeDocument/2006/relationships/image" Target="../media/image10.wmf"/><Relationship Id="rId5" Type="http://schemas.openxmlformats.org/officeDocument/2006/relationships/oleObject" Target="../embeddings/oleObject1.bin"/><Relationship Id="rId15" Type="http://schemas.openxmlformats.org/officeDocument/2006/relationships/image" Target="../media/image7.wmf"/><Relationship Id="rId23" Type="http://schemas.openxmlformats.org/officeDocument/2006/relationships/oleObject" Target="../embeddings/oleObject8.bin"/><Relationship Id="rId10" Type="http://schemas.openxmlformats.org/officeDocument/2006/relationships/image" Target="../media/image5.wmf"/><Relationship Id="rId19" Type="http://schemas.openxmlformats.org/officeDocument/2006/relationships/oleObject" Target="../embeddings/oleObject6.bin"/><Relationship Id="rId4" Type="http://schemas.openxmlformats.org/officeDocument/2006/relationships/image" Target="../media/image11.jpeg"/><Relationship Id="rId9" Type="http://schemas.openxmlformats.org/officeDocument/2006/relationships/oleObject" Target="../embeddings/oleObject3.bin"/><Relationship Id="rId14" Type="http://schemas.openxmlformats.org/officeDocument/2006/relationships/oleObject" Target="../embeddings/oleObject5.bin"/><Relationship Id="rId22"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Rechteck 83"/>
          <p:cNvSpPr>
            <a:spLocks noChangeArrowheads="1"/>
          </p:cNvSpPr>
          <p:nvPr/>
        </p:nvSpPr>
        <p:spPr bwMode="auto">
          <a:xfrm>
            <a:off x="22771100" y="20591463"/>
            <a:ext cx="5187950" cy="49974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109189" tIns="54594" rIns="109189" bIns="54594"/>
          <a:lstStyle>
            <a:lvl1pPr defTabSz="4175125" eaLnBrk="0" hangingPunct="0">
              <a:defRPr sz="8200">
                <a:solidFill>
                  <a:schemeClr val="tx1"/>
                </a:solidFill>
                <a:latin typeface="Arial" panose="020B0604020202020204" pitchFamily="34" charset="0"/>
              </a:defRPr>
            </a:lvl1pPr>
            <a:lvl2pPr marL="742950" indent="-285750" defTabSz="4175125" eaLnBrk="0" hangingPunct="0">
              <a:defRPr sz="8200">
                <a:solidFill>
                  <a:schemeClr val="tx1"/>
                </a:solidFill>
                <a:latin typeface="Arial" panose="020B0604020202020204" pitchFamily="34" charset="0"/>
              </a:defRPr>
            </a:lvl2pPr>
            <a:lvl3pPr marL="1143000" indent="-228600" defTabSz="4175125" eaLnBrk="0" hangingPunct="0">
              <a:defRPr sz="8200">
                <a:solidFill>
                  <a:schemeClr val="tx1"/>
                </a:solidFill>
                <a:latin typeface="Arial" panose="020B0604020202020204" pitchFamily="34" charset="0"/>
              </a:defRPr>
            </a:lvl3pPr>
            <a:lvl4pPr marL="1600200" indent="-228600" defTabSz="4175125" eaLnBrk="0" hangingPunct="0">
              <a:defRPr sz="8200">
                <a:solidFill>
                  <a:schemeClr val="tx1"/>
                </a:solidFill>
                <a:latin typeface="Arial" panose="020B0604020202020204" pitchFamily="34" charset="0"/>
              </a:defRPr>
            </a:lvl4pPr>
            <a:lvl5pPr marL="2057400" indent="-228600" defTabSz="4175125" eaLnBrk="0" hangingPunct="0">
              <a:defRPr sz="8200">
                <a:solidFill>
                  <a:schemeClr val="tx1"/>
                </a:solidFill>
                <a:latin typeface="Arial" panose="020B0604020202020204" pitchFamily="34" charset="0"/>
              </a:defRPr>
            </a:lvl5pPr>
            <a:lvl6pPr marL="2514600" indent="-228600" defTabSz="4175125"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4175125"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4175125"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4175125"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endParaRPr lang="de-DE" altLang="de-DE">
              <a:latin typeface="Rotis Sans Serif Std" panose="020B0503030202020304" pitchFamily="34" charset="0"/>
            </a:endParaRPr>
          </a:p>
        </p:txBody>
      </p:sp>
      <p:sp>
        <p:nvSpPr>
          <p:cNvPr id="1035" name="Rechteck 83"/>
          <p:cNvSpPr>
            <a:spLocks noChangeArrowheads="1"/>
          </p:cNvSpPr>
          <p:nvPr/>
        </p:nvSpPr>
        <p:spPr bwMode="auto">
          <a:xfrm>
            <a:off x="15686088" y="20593050"/>
            <a:ext cx="5187950" cy="499586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109189" tIns="54594" rIns="109189" bIns="54594"/>
          <a:lstStyle>
            <a:lvl1pPr defTabSz="4175125" eaLnBrk="0" hangingPunct="0">
              <a:defRPr sz="8200">
                <a:solidFill>
                  <a:schemeClr val="tx1"/>
                </a:solidFill>
                <a:latin typeface="Arial" panose="020B0604020202020204" pitchFamily="34" charset="0"/>
              </a:defRPr>
            </a:lvl1pPr>
            <a:lvl2pPr marL="742950" indent="-285750" defTabSz="4175125" eaLnBrk="0" hangingPunct="0">
              <a:defRPr sz="8200">
                <a:solidFill>
                  <a:schemeClr val="tx1"/>
                </a:solidFill>
                <a:latin typeface="Arial" panose="020B0604020202020204" pitchFamily="34" charset="0"/>
              </a:defRPr>
            </a:lvl2pPr>
            <a:lvl3pPr marL="1143000" indent="-228600" defTabSz="4175125" eaLnBrk="0" hangingPunct="0">
              <a:defRPr sz="8200">
                <a:solidFill>
                  <a:schemeClr val="tx1"/>
                </a:solidFill>
                <a:latin typeface="Arial" panose="020B0604020202020204" pitchFamily="34" charset="0"/>
              </a:defRPr>
            </a:lvl3pPr>
            <a:lvl4pPr marL="1600200" indent="-228600" defTabSz="4175125" eaLnBrk="0" hangingPunct="0">
              <a:defRPr sz="8200">
                <a:solidFill>
                  <a:schemeClr val="tx1"/>
                </a:solidFill>
                <a:latin typeface="Arial" panose="020B0604020202020204" pitchFamily="34" charset="0"/>
              </a:defRPr>
            </a:lvl4pPr>
            <a:lvl5pPr marL="2057400" indent="-228600" defTabSz="4175125" eaLnBrk="0" hangingPunct="0">
              <a:defRPr sz="8200">
                <a:solidFill>
                  <a:schemeClr val="tx1"/>
                </a:solidFill>
                <a:latin typeface="Arial" panose="020B0604020202020204" pitchFamily="34" charset="0"/>
              </a:defRPr>
            </a:lvl5pPr>
            <a:lvl6pPr marL="2514600" indent="-228600" defTabSz="4175125"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4175125"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4175125"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4175125"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endParaRPr lang="de-DE" altLang="de-DE">
              <a:latin typeface="Rotis Sans Serif Std" panose="020B0503030202020304" pitchFamily="34" charset="0"/>
            </a:endParaRPr>
          </a:p>
        </p:txBody>
      </p:sp>
      <p:pic>
        <p:nvPicPr>
          <p:cNvPr id="1036" name="Picture 6" descr="IMG_0463_ausrund"/>
          <p:cNvPicPr>
            <a:picLocks noChangeAspect="1" noChangeArrowheads="1"/>
          </p:cNvPicPr>
          <p:nvPr/>
        </p:nvPicPr>
        <p:blipFill>
          <a:blip r:embed="rId4">
            <a:clrChange>
              <a:clrFrom>
                <a:srgbClr val="FFFFFF"/>
              </a:clrFrom>
              <a:clrTo>
                <a:srgbClr val="FFFFFF">
                  <a:alpha val="0"/>
                </a:srgbClr>
              </a:clrTo>
            </a:clrChange>
            <a:lum bright="40000"/>
            <a:extLst>
              <a:ext uri="{28A0092B-C50C-407E-A947-70E740481C1C}">
                <a14:useLocalDpi xmlns:a14="http://schemas.microsoft.com/office/drawing/2010/main" val="0"/>
              </a:ext>
            </a:extLst>
          </a:blip>
          <a:srcRect/>
          <a:stretch>
            <a:fillRect/>
          </a:stretch>
        </p:blipFill>
        <p:spPr bwMode="auto">
          <a:xfrm>
            <a:off x="11980863" y="24244300"/>
            <a:ext cx="259397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Rechteck 83"/>
          <p:cNvSpPr>
            <a:spLocks noChangeArrowheads="1"/>
          </p:cNvSpPr>
          <p:nvPr/>
        </p:nvSpPr>
        <p:spPr bwMode="auto">
          <a:xfrm>
            <a:off x="22771100" y="27666950"/>
            <a:ext cx="5187950" cy="472281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109189" tIns="54594" rIns="109189" bIns="54594"/>
          <a:lstStyle>
            <a:lvl1pPr defTabSz="4175125" eaLnBrk="0" hangingPunct="0">
              <a:defRPr sz="8200">
                <a:solidFill>
                  <a:schemeClr val="tx1"/>
                </a:solidFill>
                <a:latin typeface="Arial" panose="020B0604020202020204" pitchFamily="34" charset="0"/>
              </a:defRPr>
            </a:lvl1pPr>
            <a:lvl2pPr marL="742950" indent="-285750" defTabSz="4175125" eaLnBrk="0" hangingPunct="0">
              <a:defRPr sz="8200">
                <a:solidFill>
                  <a:schemeClr val="tx1"/>
                </a:solidFill>
                <a:latin typeface="Arial" panose="020B0604020202020204" pitchFamily="34" charset="0"/>
              </a:defRPr>
            </a:lvl2pPr>
            <a:lvl3pPr marL="1143000" indent="-228600" defTabSz="4175125" eaLnBrk="0" hangingPunct="0">
              <a:defRPr sz="8200">
                <a:solidFill>
                  <a:schemeClr val="tx1"/>
                </a:solidFill>
                <a:latin typeface="Arial" panose="020B0604020202020204" pitchFamily="34" charset="0"/>
              </a:defRPr>
            </a:lvl3pPr>
            <a:lvl4pPr marL="1600200" indent="-228600" defTabSz="4175125" eaLnBrk="0" hangingPunct="0">
              <a:defRPr sz="8200">
                <a:solidFill>
                  <a:schemeClr val="tx1"/>
                </a:solidFill>
                <a:latin typeface="Arial" panose="020B0604020202020204" pitchFamily="34" charset="0"/>
              </a:defRPr>
            </a:lvl4pPr>
            <a:lvl5pPr marL="2057400" indent="-228600" defTabSz="4175125" eaLnBrk="0" hangingPunct="0">
              <a:defRPr sz="8200">
                <a:solidFill>
                  <a:schemeClr val="tx1"/>
                </a:solidFill>
                <a:latin typeface="Arial" panose="020B0604020202020204" pitchFamily="34" charset="0"/>
              </a:defRPr>
            </a:lvl5pPr>
            <a:lvl6pPr marL="2514600" indent="-228600" defTabSz="4175125"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4175125"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4175125"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4175125"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endParaRPr lang="de-DE" altLang="de-DE">
              <a:latin typeface="Rotis Sans Serif Std" panose="020B0503030202020304" pitchFamily="34" charset="0"/>
            </a:endParaRPr>
          </a:p>
        </p:txBody>
      </p:sp>
      <p:sp>
        <p:nvSpPr>
          <p:cNvPr id="1038" name="Text Box 8"/>
          <p:cNvSpPr txBox="1">
            <a:spLocks noChangeAspect="1" noChangeArrowheads="1"/>
          </p:cNvSpPr>
          <p:nvPr/>
        </p:nvSpPr>
        <p:spPr bwMode="auto">
          <a:xfrm>
            <a:off x="1379538" y="9456738"/>
            <a:ext cx="637540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spAutoFit/>
          </a:bodyPr>
          <a:lstStyle>
            <a:lvl1pPr indent="150813" defTabSz="765175" eaLnBrk="0" hangingPunct="0">
              <a:tabLst>
                <a:tab pos="142875" algn="l"/>
              </a:tabLst>
              <a:defRPr sz="8200">
                <a:solidFill>
                  <a:schemeClr val="tx1"/>
                </a:solidFill>
                <a:latin typeface="Arial" panose="020B0604020202020204" pitchFamily="34" charset="0"/>
              </a:defRPr>
            </a:lvl1pPr>
            <a:lvl2pPr marL="742950" indent="-285750" defTabSz="765175" eaLnBrk="0" hangingPunct="0">
              <a:tabLst>
                <a:tab pos="142875" algn="l"/>
              </a:tabLst>
              <a:defRPr sz="8200">
                <a:solidFill>
                  <a:schemeClr val="tx1"/>
                </a:solidFill>
                <a:latin typeface="Arial" panose="020B0604020202020204" pitchFamily="34" charset="0"/>
              </a:defRPr>
            </a:lvl2pPr>
            <a:lvl3pPr marL="1143000" indent="-228600" defTabSz="765175" eaLnBrk="0" hangingPunct="0">
              <a:tabLst>
                <a:tab pos="142875" algn="l"/>
              </a:tabLst>
              <a:defRPr sz="8200">
                <a:solidFill>
                  <a:schemeClr val="tx1"/>
                </a:solidFill>
                <a:latin typeface="Arial" panose="020B0604020202020204" pitchFamily="34" charset="0"/>
              </a:defRPr>
            </a:lvl3pPr>
            <a:lvl4pPr marL="1600200" indent="-228600" defTabSz="765175" eaLnBrk="0" hangingPunct="0">
              <a:tabLst>
                <a:tab pos="142875" algn="l"/>
              </a:tabLst>
              <a:defRPr sz="8200">
                <a:solidFill>
                  <a:schemeClr val="tx1"/>
                </a:solidFill>
                <a:latin typeface="Arial" panose="020B0604020202020204" pitchFamily="34" charset="0"/>
              </a:defRPr>
            </a:lvl4pPr>
            <a:lvl5pPr marL="2057400" indent="-228600" defTabSz="765175" eaLnBrk="0" hangingPunct="0">
              <a:tabLst>
                <a:tab pos="142875" algn="l"/>
              </a:tabLst>
              <a:defRPr sz="8200">
                <a:solidFill>
                  <a:schemeClr val="tx1"/>
                </a:solidFill>
                <a:latin typeface="Arial" panose="020B0604020202020204" pitchFamily="34" charset="0"/>
              </a:defRPr>
            </a:lvl5pPr>
            <a:lvl6pPr marL="2514600" indent="-228600" defTabSz="765175" eaLnBrk="0" fontAlgn="base" hangingPunct="0">
              <a:spcBef>
                <a:spcPct val="0"/>
              </a:spcBef>
              <a:spcAft>
                <a:spcPct val="0"/>
              </a:spcAft>
              <a:tabLst>
                <a:tab pos="142875" algn="l"/>
              </a:tabLst>
              <a:defRPr sz="8200">
                <a:solidFill>
                  <a:schemeClr val="tx1"/>
                </a:solidFill>
                <a:latin typeface="Arial" panose="020B0604020202020204" pitchFamily="34" charset="0"/>
              </a:defRPr>
            </a:lvl6pPr>
            <a:lvl7pPr marL="2971800" indent="-228600" defTabSz="765175" eaLnBrk="0" fontAlgn="base" hangingPunct="0">
              <a:spcBef>
                <a:spcPct val="0"/>
              </a:spcBef>
              <a:spcAft>
                <a:spcPct val="0"/>
              </a:spcAft>
              <a:tabLst>
                <a:tab pos="142875" algn="l"/>
              </a:tabLst>
              <a:defRPr sz="8200">
                <a:solidFill>
                  <a:schemeClr val="tx1"/>
                </a:solidFill>
                <a:latin typeface="Arial" panose="020B0604020202020204" pitchFamily="34" charset="0"/>
              </a:defRPr>
            </a:lvl7pPr>
            <a:lvl8pPr marL="3429000" indent="-228600" defTabSz="765175" eaLnBrk="0" fontAlgn="base" hangingPunct="0">
              <a:spcBef>
                <a:spcPct val="0"/>
              </a:spcBef>
              <a:spcAft>
                <a:spcPct val="0"/>
              </a:spcAft>
              <a:tabLst>
                <a:tab pos="142875" algn="l"/>
              </a:tabLst>
              <a:defRPr sz="8200">
                <a:solidFill>
                  <a:schemeClr val="tx1"/>
                </a:solidFill>
                <a:latin typeface="Arial" panose="020B0604020202020204" pitchFamily="34" charset="0"/>
              </a:defRPr>
            </a:lvl8pPr>
            <a:lvl9pPr marL="3886200" indent="-228600" defTabSz="765175" eaLnBrk="0" fontAlgn="base" hangingPunct="0">
              <a:spcBef>
                <a:spcPct val="0"/>
              </a:spcBef>
              <a:spcAft>
                <a:spcPct val="0"/>
              </a:spcAft>
              <a:tabLst>
                <a:tab pos="142875" algn="l"/>
              </a:tabLst>
              <a:defRPr sz="8200">
                <a:solidFill>
                  <a:schemeClr val="tx1"/>
                </a:solidFill>
                <a:latin typeface="Arial" panose="020B0604020202020204" pitchFamily="34" charset="0"/>
              </a:defRPr>
            </a:lvl9pPr>
          </a:lstStyle>
          <a:p>
            <a:pPr>
              <a:spcBef>
                <a:spcPct val="40000"/>
              </a:spcBef>
              <a:buClr>
                <a:srgbClr val="AAAAAA"/>
              </a:buClr>
              <a:buFont typeface="Wingdings" panose="05000000000000000000" pitchFamily="2" charset="2"/>
              <a:buChar char="§"/>
            </a:pPr>
            <a:r>
              <a:rPr lang="en-US" altLang="de-DE" sz="2400" dirty="0">
                <a:latin typeface="Rotis Sans Serif Std" panose="020B0503030202020304" pitchFamily="34" charset="0"/>
                <a:ea typeface="ＭＳ Ｐゴシック" panose="020B0600070205080204" pitchFamily="34" charset="-128"/>
              </a:rPr>
              <a:t>Lorem ipsum dolor sit </a:t>
            </a:r>
            <a:r>
              <a:rPr lang="en-US" altLang="de-DE" sz="2400" dirty="0" err="1">
                <a:latin typeface="Rotis Sans Serif Std" panose="020B0503030202020304" pitchFamily="34" charset="0"/>
                <a:ea typeface="ＭＳ Ｐゴシック" panose="020B0600070205080204" pitchFamily="34" charset="-128"/>
              </a:rPr>
              <a:t>amet</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consetetur</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sadipscing</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elitr</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sed</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diam</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nonumy</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eirmod</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tempor</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invidunt</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ut</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labore</a:t>
            </a:r>
            <a:r>
              <a:rPr lang="en-US" altLang="de-DE" sz="2400" dirty="0">
                <a:latin typeface="Rotis Sans Serif Std" panose="020B0503030202020304" pitchFamily="34" charset="0"/>
                <a:ea typeface="ＭＳ Ｐゴシック" panose="020B0600070205080204" pitchFamily="34" charset="-128"/>
              </a:rPr>
              <a:t> et </a:t>
            </a:r>
            <a:r>
              <a:rPr lang="en-US" altLang="de-DE" sz="2400" dirty="0" err="1">
                <a:latin typeface="Rotis Sans Serif Std" panose="020B0503030202020304" pitchFamily="34" charset="0"/>
                <a:ea typeface="ＭＳ Ｐゴシック" panose="020B0600070205080204" pitchFamily="34" charset="-128"/>
              </a:rPr>
              <a:t>dolore</a:t>
            </a:r>
            <a:r>
              <a:rPr lang="en-US" altLang="de-DE" sz="2400" dirty="0">
                <a:latin typeface="Rotis Sans Serif Std" panose="020B0503030202020304" pitchFamily="34" charset="0"/>
                <a:ea typeface="ＭＳ Ｐゴシック" panose="020B0600070205080204" pitchFamily="34" charset="-128"/>
              </a:rPr>
              <a:t> magna </a:t>
            </a:r>
            <a:r>
              <a:rPr lang="en-US" altLang="de-DE" sz="2400" dirty="0" err="1">
                <a:latin typeface="Rotis Sans Serif Std" panose="020B0503030202020304" pitchFamily="34" charset="0"/>
                <a:ea typeface="ＭＳ Ｐゴシック" panose="020B0600070205080204" pitchFamily="34" charset="-128"/>
              </a:rPr>
              <a:t>aliquyam</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erat</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sed</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diam</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voluptua</a:t>
            </a:r>
            <a:r>
              <a:rPr lang="en-US" altLang="de-DE" sz="2400" dirty="0">
                <a:latin typeface="Rotis Sans Serif Std" panose="020B0503030202020304" pitchFamily="34" charset="0"/>
                <a:ea typeface="ＭＳ Ｐゴシック" panose="020B0600070205080204" pitchFamily="34" charset="-128"/>
              </a:rPr>
              <a:t>. At </a:t>
            </a:r>
            <a:r>
              <a:rPr lang="en-US" altLang="de-DE" sz="2400" dirty="0" err="1">
                <a:latin typeface="Rotis Sans Serif Std" panose="020B0503030202020304" pitchFamily="34" charset="0"/>
                <a:ea typeface="ＭＳ Ｐゴシック" panose="020B0600070205080204" pitchFamily="34" charset="-128"/>
              </a:rPr>
              <a:t>vero</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eos</a:t>
            </a:r>
            <a:endParaRPr lang="en-US" altLang="de-DE" sz="2400" dirty="0">
              <a:latin typeface="Rotis Sans Serif Std" panose="020B0503030202020304" pitchFamily="34" charset="0"/>
              <a:ea typeface="ＭＳ Ｐゴシック" panose="020B0600070205080204" pitchFamily="34" charset="-128"/>
            </a:endParaRPr>
          </a:p>
          <a:p>
            <a:pPr>
              <a:spcBef>
                <a:spcPct val="40000"/>
              </a:spcBef>
              <a:buClr>
                <a:srgbClr val="AAAAAA"/>
              </a:buClr>
              <a:buFont typeface="Wingdings" panose="05000000000000000000" pitchFamily="2" charset="2"/>
              <a:buChar char="§"/>
            </a:pPr>
            <a:r>
              <a:rPr lang="en-US" altLang="de-DE" sz="2400" dirty="0">
                <a:latin typeface="Rotis Sans Serif Std" panose="020B0503030202020304" pitchFamily="34" charset="0"/>
                <a:ea typeface="ＭＳ Ｐゴシック" panose="020B0600070205080204" pitchFamily="34" charset="-128"/>
              </a:rPr>
              <a:t>Lorem ipsum dolor sit </a:t>
            </a:r>
            <a:r>
              <a:rPr lang="en-US" altLang="de-DE" sz="2400" dirty="0" err="1">
                <a:latin typeface="Rotis Sans Serif Std" panose="020B0503030202020304" pitchFamily="34" charset="0"/>
                <a:ea typeface="ＭＳ Ｐゴシック" panose="020B0600070205080204" pitchFamily="34" charset="-128"/>
              </a:rPr>
              <a:t>amet</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consetetur</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sadipscing</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elitr</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sed</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diam</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nonumy</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eirmod</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tempor</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invidunt</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ut</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labore</a:t>
            </a:r>
            <a:r>
              <a:rPr lang="en-US" altLang="de-DE" sz="2400" dirty="0">
                <a:latin typeface="Rotis Sans Serif Std" panose="020B0503030202020304" pitchFamily="34" charset="0"/>
                <a:ea typeface="ＭＳ Ｐゴシック" panose="020B0600070205080204" pitchFamily="34" charset="-128"/>
              </a:rPr>
              <a:t> et </a:t>
            </a:r>
            <a:r>
              <a:rPr lang="en-US" altLang="de-DE" sz="2400" dirty="0" err="1">
                <a:latin typeface="Rotis Sans Serif Std" panose="020B0503030202020304" pitchFamily="34" charset="0"/>
                <a:ea typeface="ＭＳ Ｐゴシック" panose="020B0600070205080204" pitchFamily="34" charset="-128"/>
              </a:rPr>
              <a:t>dolore</a:t>
            </a:r>
            <a:r>
              <a:rPr lang="en-US" altLang="de-DE" sz="2400" dirty="0">
                <a:latin typeface="Rotis Sans Serif Std" panose="020B0503030202020304" pitchFamily="34" charset="0"/>
                <a:ea typeface="ＭＳ Ｐゴシック" panose="020B0600070205080204" pitchFamily="34" charset="-128"/>
              </a:rPr>
              <a:t> magna </a:t>
            </a:r>
            <a:r>
              <a:rPr lang="en-US" altLang="de-DE" sz="2400" dirty="0" err="1">
                <a:latin typeface="Rotis Sans Serif Std" panose="020B0503030202020304" pitchFamily="34" charset="0"/>
                <a:ea typeface="ＭＳ Ｐゴシック" panose="020B0600070205080204" pitchFamily="34" charset="-128"/>
              </a:rPr>
              <a:t>aliquyam</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erat</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sed</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diam</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voluptua</a:t>
            </a:r>
            <a:r>
              <a:rPr lang="en-US" altLang="de-DE" sz="2400" dirty="0">
                <a:latin typeface="Rotis Sans Serif Std" panose="020B0503030202020304" pitchFamily="34" charset="0"/>
                <a:ea typeface="ＭＳ Ｐゴシック" panose="020B0600070205080204" pitchFamily="34" charset="-128"/>
              </a:rPr>
              <a:t>. At </a:t>
            </a:r>
            <a:r>
              <a:rPr lang="en-US" altLang="de-DE" sz="2400" dirty="0" err="1">
                <a:latin typeface="Rotis Sans Serif Std" panose="020B0503030202020304" pitchFamily="34" charset="0"/>
                <a:ea typeface="ＭＳ Ｐゴシック" panose="020B0600070205080204" pitchFamily="34" charset="-128"/>
              </a:rPr>
              <a:t>vero</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eos</a:t>
            </a:r>
            <a:endParaRPr lang="en-US" altLang="de-DE" sz="2400" dirty="0">
              <a:latin typeface="Rotis Sans Serif Std" panose="020B0503030202020304" pitchFamily="34" charset="0"/>
              <a:ea typeface="ＭＳ Ｐゴシック" panose="020B0600070205080204" pitchFamily="34" charset="-128"/>
            </a:endParaRPr>
          </a:p>
        </p:txBody>
      </p:sp>
      <p:sp>
        <p:nvSpPr>
          <p:cNvPr id="1039" name="Text Box 10"/>
          <p:cNvSpPr txBox="1">
            <a:spLocks noChangeArrowheads="1"/>
          </p:cNvSpPr>
          <p:nvPr/>
        </p:nvSpPr>
        <p:spPr bwMode="auto">
          <a:xfrm>
            <a:off x="1343025" y="8394700"/>
            <a:ext cx="527843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819" tIns="43412" rIns="86819" bIns="43412">
            <a:spAutoFit/>
          </a:bodyPr>
          <a:lstStyle>
            <a:lvl1pPr defTabSz="727075" eaLnBrk="0" hangingPunct="0">
              <a:defRPr sz="8200">
                <a:solidFill>
                  <a:schemeClr val="tx1"/>
                </a:solidFill>
                <a:latin typeface="Arial" panose="020B0604020202020204" pitchFamily="34" charset="0"/>
              </a:defRPr>
            </a:lvl1pPr>
            <a:lvl2pPr marL="742950" indent="-285750" defTabSz="727075" eaLnBrk="0" hangingPunct="0">
              <a:defRPr sz="8200">
                <a:solidFill>
                  <a:schemeClr val="tx1"/>
                </a:solidFill>
                <a:latin typeface="Arial" panose="020B0604020202020204" pitchFamily="34" charset="0"/>
              </a:defRPr>
            </a:lvl2pPr>
            <a:lvl3pPr marL="1143000" indent="-228600" defTabSz="727075" eaLnBrk="0" hangingPunct="0">
              <a:defRPr sz="8200">
                <a:solidFill>
                  <a:schemeClr val="tx1"/>
                </a:solidFill>
                <a:latin typeface="Arial" panose="020B0604020202020204" pitchFamily="34" charset="0"/>
              </a:defRPr>
            </a:lvl3pPr>
            <a:lvl4pPr marL="1600200" indent="-228600" defTabSz="727075" eaLnBrk="0" hangingPunct="0">
              <a:defRPr sz="8200">
                <a:solidFill>
                  <a:schemeClr val="tx1"/>
                </a:solidFill>
                <a:latin typeface="Arial" panose="020B0604020202020204" pitchFamily="34" charset="0"/>
              </a:defRPr>
            </a:lvl4pPr>
            <a:lvl5pPr marL="2057400" indent="-228600" defTabSz="727075" eaLnBrk="0" hangingPunct="0">
              <a:defRPr sz="8200">
                <a:solidFill>
                  <a:schemeClr val="tx1"/>
                </a:solidFill>
                <a:latin typeface="Arial" panose="020B0604020202020204" pitchFamily="34" charset="0"/>
              </a:defRPr>
            </a:lvl5pPr>
            <a:lvl6pPr marL="2514600" indent="-228600" defTabSz="727075"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727075"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727075"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727075" eaLnBrk="0" fontAlgn="base" hangingPunct="0">
              <a:spcBef>
                <a:spcPct val="0"/>
              </a:spcBef>
              <a:spcAft>
                <a:spcPct val="0"/>
              </a:spcAft>
              <a:defRPr sz="8200">
                <a:solidFill>
                  <a:schemeClr val="tx1"/>
                </a:solidFill>
                <a:latin typeface="Arial" panose="020B0604020202020204" pitchFamily="34" charset="0"/>
              </a:defRPr>
            </a:lvl9pPr>
          </a:lstStyle>
          <a:p>
            <a:r>
              <a:rPr lang="de-DE" altLang="de-DE" sz="5700">
                <a:latin typeface="Rotis Sans Serif Std" panose="020B0503030202020304" pitchFamily="34" charset="0"/>
              </a:rPr>
              <a:t>Überschrift Lorem</a:t>
            </a:r>
            <a:endParaRPr lang="en-US" altLang="de-DE" sz="5700" b="1">
              <a:latin typeface="Rotis Sans Serif Std" panose="020B0503030202020304" pitchFamily="34" charset="0"/>
            </a:endParaRPr>
          </a:p>
        </p:txBody>
      </p:sp>
      <p:sp>
        <p:nvSpPr>
          <p:cNvPr id="1040" name="Text Box 11"/>
          <p:cNvSpPr txBox="1">
            <a:spLocks noChangeArrowheads="1"/>
          </p:cNvSpPr>
          <p:nvPr/>
        </p:nvSpPr>
        <p:spPr bwMode="auto">
          <a:xfrm>
            <a:off x="1363663" y="18008600"/>
            <a:ext cx="6234112"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19" tIns="43412" rIns="86819" bIns="43412">
            <a:spAutoFit/>
          </a:bodyPr>
          <a:lstStyle>
            <a:lvl1pPr indent="147638" defTabSz="727075" eaLnBrk="0" hangingPunct="0">
              <a:tabLst>
                <a:tab pos="147638" algn="l"/>
              </a:tabLst>
              <a:defRPr sz="8200">
                <a:solidFill>
                  <a:schemeClr val="tx1"/>
                </a:solidFill>
                <a:latin typeface="Arial" panose="020B0604020202020204" pitchFamily="34" charset="0"/>
              </a:defRPr>
            </a:lvl1pPr>
            <a:lvl2pPr marL="742950" indent="-285750" defTabSz="727075" eaLnBrk="0" hangingPunct="0">
              <a:tabLst>
                <a:tab pos="147638" algn="l"/>
              </a:tabLst>
              <a:defRPr sz="8200">
                <a:solidFill>
                  <a:schemeClr val="tx1"/>
                </a:solidFill>
                <a:latin typeface="Arial" panose="020B0604020202020204" pitchFamily="34" charset="0"/>
              </a:defRPr>
            </a:lvl2pPr>
            <a:lvl3pPr marL="1143000" indent="-228600" defTabSz="727075" eaLnBrk="0" hangingPunct="0">
              <a:tabLst>
                <a:tab pos="147638" algn="l"/>
              </a:tabLst>
              <a:defRPr sz="8200">
                <a:solidFill>
                  <a:schemeClr val="tx1"/>
                </a:solidFill>
                <a:latin typeface="Arial" panose="020B0604020202020204" pitchFamily="34" charset="0"/>
              </a:defRPr>
            </a:lvl3pPr>
            <a:lvl4pPr marL="1600200" indent="-228600" defTabSz="727075" eaLnBrk="0" hangingPunct="0">
              <a:tabLst>
                <a:tab pos="147638" algn="l"/>
              </a:tabLst>
              <a:defRPr sz="8200">
                <a:solidFill>
                  <a:schemeClr val="tx1"/>
                </a:solidFill>
                <a:latin typeface="Arial" panose="020B0604020202020204" pitchFamily="34" charset="0"/>
              </a:defRPr>
            </a:lvl4pPr>
            <a:lvl5pPr marL="2057400" indent="-228600" defTabSz="727075" eaLnBrk="0" hangingPunct="0">
              <a:tabLst>
                <a:tab pos="147638" algn="l"/>
              </a:tabLst>
              <a:defRPr sz="8200">
                <a:solidFill>
                  <a:schemeClr val="tx1"/>
                </a:solidFill>
                <a:latin typeface="Arial" panose="020B0604020202020204" pitchFamily="34" charset="0"/>
              </a:defRPr>
            </a:lvl5pPr>
            <a:lvl6pPr marL="2514600" indent="-228600" defTabSz="727075" eaLnBrk="0" fontAlgn="base" hangingPunct="0">
              <a:spcBef>
                <a:spcPct val="0"/>
              </a:spcBef>
              <a:spcAft>
                <a:spcPct val="0"/>
              </a:spcAft>
              <a:tabLst>
                <a:tab pos="147638" algn="l"/>
              </a:tabLst>
              <a:defRPr sz="8200">
                <a:solidFill>
                  <a:schemeClr val="tx1"/>
                </a:solidFill>
                <a:latin typeface="Arial" panose="020B0604020202020204" pitchFamily="34" charset="0"/>
              </a:defRPr>
            </a:lvl6pPr>
            <a:lvl7pPr marL="2971800" indent="-228600" defTabSz="727075" eaLnBrk="0" fontAlgn="base" hangingPunct="0">
              <a:spcBef>
                <a:spcPct val="0"/>
              </a:spcBef>
              <a:spcAft>
                <a:spcPct val="0"/>
              </a:spcAft>
              <a:tabLst>
                <a:tab pos="147638" algn="l"/>
              </a:tabLst>
              <a:defRPr sz="8200">
                <a:solidFill>
                  <a:schemeClr val="tx1"/>
                </a:solidFill>
                <a:latin typeface="Arial" panose="020B0604020202020204" pitchFamily="34" charset="0"/>
              </a:defRPr>
            </a:lvl7pPr>
            <a:lvl8pPr marL="3429000" indent="-228600" defTabSz="727075" eaLnBrk="0" fontAlgn="base" hangingPunct="0">
              <a:spcBef>
                <a:spcPct val="0"/>
              </a:spcBef>
              <a:spcAft>
                <a:spcPct val="0"/>
              </a:spcAft>
              <a:tabLst>
                <a:tab pos="147638" algn="l"/>
              </a:tabLst>
              <a:defRPr sz="8200">
                <a:solidFill>
                  <a:schemeClr val="tx1"/>
                </a:solidFill>
                <a:latin typeface="Arial" panose="020B0604020202020204" pitchFamily="34" charset="0"/>
              </a:defRPr>
            </a:lvl8pPr>
            <a:lvl9pPr marL="3886200" indent="-228600" defTabSz="727075" eaLnBrk="0" fontAlgn="base" hangingPunct="0">
              <a:spcBef>
                <a:spcPct val="0"/>
              </a:spcBef>
              <a:spcAft>
                <a:spcPct val="0"/>
              </a:spcAft>
              <a:tabLst>
                <a:tab pos="147638" algn="l"/>
              </a:tabLst>
              <a:defRPr sz="8200">
                <a:solidFill>
                  <a:schemeClr val="tx1"/>
                </a:solidFill>
                <a:latin typeface="Arial" panose="020B0604020202020204" pitchFamily="34" charset="0"/>
              </a:defRPr>
            </a:lvl9pPr>
          </a:lstStyle>
          <a:p>
            <a:pPr>
              <a:buClr>
                <a:srgbClr val="AAAAAA"/>
              </a:buClr>
              <a:buFont typeface="Wingdings" panose="05000000000000000000" pitchFamily="2" charset="2"/>
              <a:buChar char="§"/>
            </a:pPr>
            <a:r>
              <a:rPr lang="en-US" altLang="de-DE" sz="2400">
                <a:latin typeface="Rotis Sans Serif Std" panose="020B0503030202020304" pitchFamily="34" charset="0"/>
                <a:ea typeface="ＭＳ Ｐゴシック" panose="020B0600070205080204" pitchFamily="34" charset="-128"/>
              </a:rPr>
              <a:t>Lorem ipsum dolor sit amet, consetetur sadipscing elitr, sed diam nonumy </a:t>
            </a:r>
          </a:p>
          <a:p>
            <a:pPr>
              <a:buClr>
                <a:srgbClr val="AAAAAA"/>
              </a:buClr>
              <a:buFont typeface="Wingdings" panose="05000000000000000000" pitchFamily="2" charset="2"/>
              <a:buChar char="§"/>
            </a:pPr>
            <a:r>
              <a:rPr lang="en-US" altLang="de-DE" sz="2400">
                <a:latin typeface="Rotis Sans Serif Std" panose="020B0503030202020304" pitchFamily="34" charset="0"/>
                <a:ea typeface="ＭＳ Ｐゴシック" panose="020B0600070205080204" pitchFamily="34" charset="-128"/>
              </a:rPr>
              <a:t> ipsum dolor sit amet, consetetur sadipscing elitr, sed diam nonumy eirmod tempor invidunt ut labore et dolore magna aliquyam erat, sed diam voluptua. At vero eos</a:t>
            </a:r>
            <a:endParaRPr lang="en-US" altLang="de-DE" sz="2400">
              <a:latin typeface="Rotis Sans Serif Std" panose="020B0503030202020304" pitchFamily="34" charset="0"/>
            </a:endParaRPr>
          </a:p>
        </p:txBody>
      </p:sp>
      <p:sp>
        <p:nvSpPr>
          <p:cNvPr id="1041" name="Text Box 16"/>
          <p:cNvSpPr txBox="1">
            <a:spLocks noChangeArrowheads="1"/>
          </p:cNvSpPr>
          <p:nvPr/>
        </p:nvSpPr>
        <p:spPr bwMode="auto">
          <a:xfrm>
            <a:off x="1363663" y="17497425"/>
            <a:ext cx="52054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19" tIns="43412" rIns="86819" bIns="43412">
            <a:spAutoFit/>
          </a:bodyPr>
          <a:lstStyle>
            <a:lvl1pPr defTabSz="727075" eaLnBrk="0" hangingPunct="0">
              <a:tabLst>
                <a:tab pos="147638" algn="l"/>
              </a:tabLst>
              <a:defRPr sz="8200">
                <a:solidFill>
                  <a:schemeClr val="tx1"/>
                </a:solidFill>
                <a:latin typeface="Arial" panose="020B0604020202020204" pitchFamily="34" charset="0"/>
              </a:defRPr>
            </a:lvl1pPr>
            <a:lvl2pPr marL="742950" indent="-285750" defTabSz="727075" eaLnBrk="0" hangingPunct="0">
              <a:tabLst>
                <a:tab pos="147638" algn="l"/>
              </a:tabLst>
              <a:defRPr sz="8200">
                <a:solidFill>
                  <a:schemeClr val="tx1"/>
                </a:solidFill>
                <a:latin typeface="Arial" panose="020B0604020202020204" pitchFamily="34" charset="0"/>
              </a:defRPr>
            </a:lvl2pPr>
            <a:lvl3pPr marL="1143000" indent="-228600" defTabSz="727075" eaLnBrk="0" hangingPunct="0">
              <a:tabLst>
                <a:tab pos="147638" algn="l"/>
              </a:tabLst>
              <a:defRPr sz="8200">
                <a:solidFill>
                  <a:schemeClr val="tx1"/>
                </a:solidFill>
                <a:latin typeface="Arial" panose="020B0604020202020204" pitchFamily="34" charset="0"/>
              </a:defRPr>
            </a:lvl3pPr>
            <a:lvl4pPr marL="1600200" indent="-228600" defTabSz="727075" eaLnBrk="0" hangingPunct="0">
              <a:tabLst>
                <a:tab pos="147638" algn="l"/>
              </a:tabLst>
              <a:defRPr sz="8200">
                <a:solidFill>
                  <a:schemeClr val="tx1"/>
                </a:solidFill>
                <a:latin typeface="Arial" panose="020B0604020202020204" pitchFamily="34" charset="0"/>
              </a:defRPr>
            </a:lvl4pPr>
            <a:lvl5pPr marL="2057400" indent="-228600" defTabSz="727075" eaLnBrk="0" hangingPunct="0">
              <a:tabLst>
                <a:tab pos="147638" algn="l"/>
              </a:tabLst>
              <a:defRPr sz="8200">
                <a:solidFill>
                  <a:schemeClr val="tx1"/>
                </a:solidFill>
                <a:latin typeface="Arial" panose="020B0604020202020204" pitchFamily="34" charset="0"/>
              </a:defRPr>
            </a:lvl5pPr>
            <a:lvl6pPr marL="2514600" indent="-228600" defTabSz="727075" eaLnBrk="0" fontAlgn="base" hangingPunct="0">
              <a:spcBef>
                <a:spcPct val="0"/>
              </a:spcBef>
              <a:spcAft>
                <a:spcPct val="0"/>
              </a:spcAft>
              <a:tabLst>
                <a:tab pos="147638" algn="l"/>
              </a:tabLst>
              <a:defRPr sz="8200">
                <a:solidFill>
                  <a:schemeClr val="tx1"/>
                </a:solidFill>
                <a:latin typeface="Arial" panose="020B0604020202020204" pitchFamily="34" charset="0"/>
              </a:defRPr>
            </a:lvl6pPr>
            <a:lvl7pPr marL="2971800" indent="-228600" defTabSz="727075" eaLnBrk="0" fontAlgn="base" hangingPunct="0">
              <a:spcBef>
                <a:spcPct val="0"/>
              </a:spcBef>
              <a:spcAft>
                <a:spcPct val="0"/>
              </a:spcAft>
              <a:tabLst>
                <a:tab pos="147638" algn="l"/>
              </a:tabLst>
              <a:defRPr sz="8200">
                <a:solidFill>
                  <a:schemeClr val="tx1"/>
                </a:solidFill>
                <a:latin typeface="Arial" panose="020B0604020202020204" pitchFamily="34" charset="0"/>
              </a:defRPr>
            </a:lvl7pPr>
            <a:lvl8pPr marL="3429000" indent="-228600" defTabSz="727075" eaLnBrk="0" fontAlgn="base" hangingPunct="0">
              <a:spcBef>
                <a:spcPct val="0"/>
              </a:spcBef>
              <a:spcAft>
                <a:spcPct val="0"/>
              </a:spcAft>
              <a:tabLst>
                <a:tab pos="147638" algn="l"/>
              </a:tabLst>
              <a:defRPr sz="8200">
                <a:solidFill>
                  <a:schemeClr val="tx1"/>
                </a:solidFill>
                <a:latin typeface="Arial" panose="020B0604020202020204" pitchFamily="34" charset="0"/>
              </a:defRPr>
            </a:lvl8pPr>
            <a:lvl9pPr marL="3886200" indent="-228600" defTabSz="727075" eaLnBrk="0" fontAlgn="base" hangingPunct="0">
              <a:spcBef>
                <a:spcPct val="0"/>
              </a:spcBef>
              <a:spcAft>
                <a:spcPct val="0"/>
              </a:spcAft>
              <a:tabLst>
                <a:tab pos="147638" algn="l"/>
              </a:tabLst>
              <a:defRPr sz="8200">
                <a:solidFill>
                  <a:schemeClr val="tx1"/>
                </a:solidFill>
                <a:latin typeface="Arial" panose="020B0604020202020204" pitchFamily="34" charset="0"/>
              </a:defRPr>
            </a:lvl9pPr>
          </a:lstStyle>
          <a:p>
            <a:pPr>
              <a:spcBef>
                <a:spcPct val="50000"/>
              </a:spcBef>
            </a:pPr>
            <a:r>
              <a:rPr lang="en-US" altLang="de-DE" sz="3200">
                <a:latin typeface="Rotis Sans Serif Std" panose="020B0503030202020304" pitchFamily="34" charset="0"/>
                <a:ea typeface="ＭＳ Ｐゴシック" panose="020B0600070205080204" pitchFamily="34" charset="-128"/>
              </a:rPr>
              <a:t>Lorem ipsum dolor</a:t>
            </a:r>
            <a:r>
              <a:rPr lang="en-US" altLang="de-DE" sz="2900">
                <a:latin typeface="Rotis Sans Serif Std" panose="020B0503030202020304" pitchFamily="34" charset="0"/>
              </a:rPr>
              <a:t> l</a:t>
            </a:r>
            <a:r>
              <a:rPr lang="en-US" altLang="de-DE" sz="2900" baseline="30000">
                <a:latin typeface="Rotis Sans Serif Std" panose="020B0503030202020304" pitchFamily="34" charset="0"/>
              </a:rPr>
              <a:t>2,4</a:t>
            </a:r>
          </a:p>
        </p:txBody>
      </p:sp>
      <p:sp>
        <p:nvSpPr>
          <p:cNvPr id="1042" name="Text Box 17"/>
          <p:cNvSpPr txBox="1">
            <a:spLocks noChangeArrowheads="1"/>
          </p:cNvSpPr>
          <p:nvPr/>
        </p:nvSpPr>
        <p:spPr bwMode="auto">
          <a:xfrm>
            <a:off x="8480425" y="10072688"/>
            <a:ext cx="6240463" cy="318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19" tIns="43412" rIns="86819" bIns="43412">
            <a:spAutoFit/>
          </a:bodyPr>
          <a:lstStyle>
            <a:lvl1pPr indent="150813" defTabSz="765175" eaLnBrk="0" hangingPunct="0">
              <a:tabLst>
                <a:tab pos="142875" algn="l"/>
              </a:tabLst>
              <a:defRPr sz="8200">
                <a:solidFill>
                  <a:schemeClr val="tx1"/>
                </a:solidFill>
                <a:latin typeface="Arial" panose="020B0604020202020204" pitchFamily="34" charset="0"/>
              </a:defRPr>
            </a:lvl1pPr>
            <a:lvl2pPr marL="742950" indent="-285750" defTabSz="765175" eaLnBrk="0" hangingPunct="0">
              <a:tabLst>
                <a:tab pos="142875" algn="l"/>
              </a:tabLst>
              <a:defRPr sz="8200">
                <a:solidFill>
                  <a:schemeClr val="tx1"/>
                </a:solidFill>
                <a:latin typeface="Arial" panose="020B0604020202020204" pitchFamily="34" charset="0"/>
              </a:defRPr>
            </a:lvl2pPr>
            <a:lvl3pPr marL="1143000" indent="-228600" defTabSz="765175" eaLnBrk="0" hangingPunct="0">
              <a:tabLst>
                <a:tab pos="142875" algn="l"/>
              </a:tabLst>
              <a:defRPr sz="8200">
                <a:solidFill>
                  <a:schemeClr val="tx1"/>
                </a:solidFill>
                <a:latin typeface="Arial" panose="020B0604020202020204" pitchFamily="34" charset="0"/>
              </a:defRPr>
            </a:lvl3pPr>
            <a:lvl4pPr marL="1600200" indent="-228600" defTabSz="765175" eaLnBrk="0" hangingPunct="0">
              <a:tabLst>
                <a:tab pos="142875" algn="l"/>
              </a:tabLst>
              <a:defRPr sz="8200">
                <a:solidFill>
                  <a:schemeClr val="tx1"/>
                </a:solidFill>
                <a:latin typeface="Arial" panose="020B0604020202020204" pitchFamily="34" charset="0"/>
              </a:defRPr>
            </a:lvl4pPr>
            <a:lvl5pPr marL="2057400" indent="-228600" defTabSz="765175" eaLnBrk="0" hangingPunct="0">
              <a:tabLst>
                <a:tab pos="142875" algn="l"/>
              </a:tabLst>
              <a:defRPr sz="8200">
                <a:solidFill>
                  <a:schemeClr val="tx1"/>
                </a:solidFill>
                <a:latin typeface="Arial" panose="020B0604020202020204" pitchFamily="34" charset="0"/>
              </a:defRPr>
            </a:lvl5pPr>
            <a:lvl6pPr marL="2514600" indent="-228600" defTabSz="765175" eaLnBrk="0" fontAlgn="base" hangingPunct="0">
              <a:spcBef>
                <a:spcPct val="0"/>
              </a:spcBef>
              <a:spcAft>
                <a:spcPct val="0"/>
              </a:spcAft>
              <a:tabLst>
                <a:tab pos="142875" algn="l"/>
              </a:tabLst>
              <a:defRPr sz="8200">
                <a:solidFill>
                  <a:schemeClr val="tx1"/>
                </a:solidFill>
                <a:latin typeface="Arial" panose="020B0604020202020204" pitchFamily="34" charset="0"/>
              </a:defRPr>
            </a:lvl6pPr>
            <a:lvl7pPr marL="2971800" indent="-228600" defTabSz="765175" eaLnBrk="0" fontAlgn="base" hangingPunct="0">
              <a:spcBef>
                <a:spcPct val="0"/>
              </a:spcBef>
              <a:spcAft>
                <a:spcPct val="0"/>
              </a:spcAft>
              <a:tabLst>
                <a:tab pos="142875" algn="l"/>
              </a:tabLst>
              <a:defRPr sz="8200">
                <a:solidFill>
                  <a:schemeClr val="tx1"/>
                </a:solidFill>
                <a:latin typeface="Arial" panose="020B0604020202020204" pitchFamily="34" charset="0"/>
              </a:defRPr>
            </a:lvl7pPr>
            <a:lvl8pPr marL="3429000" indent="-228600" defTabSz="765175" eaLnBrk="0" fontAlgn="base" hangingPunct="0">
              <a:spcBef>
                <a:spcPct val="0"/>
              </a:spcBef>
              <a:spcAft>
                <a:spcPct val="0"/>
              </a:spcAft>
              <a:tabLst>
                <a:tab pos="142875" algn="l"/>
              </a:tabLst>
              <a:defRPr sz="8200">
                <a:solidFill>
                  <a:schemeClr val="tx1"/>
                </a:solidFill>
                <a:latin typeface="Arial" panose="020B0604020202020204" pitchFamily="34" charset="0"/>
              </a:defRPr>
            </a:lvl8pPr>
            <a:lvl9pPr marL="3886200" indent="-228600" defTabSz="765175" eaLnBrk="0" fontAlgn="base" hangingPunct="0">
              <a:spcBef>
                <a:spcPct val="0"/>
              </a:spcBef>
              <a:spcAft>
                <a:spcPct val="0"/>
              </a:spcAft>
              <a:tabLst>
                <a:tab pos="142875" algn="l"/>
              </a:tabLst>
              <a:defRPr sz="8200">
                <a:solidFill>
                  <a:schemeClr val="tx1"/>
                </a:solidFill>
                <a:latin typeface="Arial" panose="020B0604020202020204" pitchFamily="34" charset="0"/>
              </a:defRPr>
            </a:lvl9pPr>
          </a:lstStyle>
          <a:p>
            <a:pPr>
              <a:spcBef>
                <a:spcPct val="40000"/>
              </a:spcBef>
              <a:buClr>
                <a:srgbClr val="AAAAAA"/>
              </a:buClr>
              <a:buFont typeface="Wingdings" panose="05000000000000000000" pitchFamily="2" charset="2"/>
              <a:buChar char="§"/>
            </a:pPr>
            <a:r>
              <a:rPr lang="en-US" altLang="de-DE" sz="2400">
                <a:latin typeface="Rotis Sans Serif Std" panose="020B0503030202020304" pitchFamily="34" charset="0"/>
                <a:ea typeface="ＭＳ Ｐゴシック" panose="020B0600070205080204" pitchFamily="34" charset="-128"/>
              </a:rPr>
              <a:t>Lorem ipsum dolor sit amet, consetetur sadipscing elitr, sed diam nonumy eirmod tempor invidunt ut labore et dolore magna aliquyam erat, sed diam voluptua. At vero eos</a:t>
            </a:r>
          </a:p>
          <a:p>
            <a:pPr>
              <a:spcBef>
                <a:spcPct val="40000"/>
              </a:spcBef>
              <a:buClr>
                <a:srgbClr val="AAAAAA"/>
              </a:buClr>
              <a:buFont typeface="Wingdings" panose="05000000000000000000" pitchFamily="2" charset="2"/>
              <a:buChar char="§"/>
            </a:pPr>
            <a:r>
              <a:rPr lang="en-US" altLang="de-DE" sz="2400">
                <a:latin typeface="Rotis Sans Serif Std" panose="020B0503030202020304" pitchFamily="34" charset="0"/>
                <a:ea typeface="ＭＳ Ｐゴシック" panose="020B0600070205080204" pitchFamily="34" charset="-128"/>
              </a:rPr>
              <a:t>Lorem ipsum dolor sit amet, consetetur sadipscing elitr, sed diam nonumy eirmod tempor invidunt ut labore et dolore magna aliquyam erat, sed diam </a:t>
            </a:r>
          </a:p>
        </p:txBody>
      </p:sp>
      <p:sp>
        <p:nvSpPr>
          <p:cNvPr id="1043" name="Rectangle 20"/>
          <p:cNvSpPr>
            <a:spLocks noChangeAspect="1" noChangeArrowheads="1"/>
          </p:cNvSpPr>
          <p:nvPr/>
        </p:nvSpPr>
        <p:spPr bwMode="auto">
          <a:xfrm>
            <a:off x="3662363" y="13682663"/>
            <a:ext cx="3890962" cy="2897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9189" tIns="54594" rIns="109189" bIns="54594" anchor="ctr"/>
          <a:lstStyle>
            <a:lvl1pPr eaLnBrk="0" hangingPunct="0">
              <a:defRPr sz="8200">
                <a:solidFill>
                  <a:schemeClr val="tx1"/>
                </a:solidFill>
                <a:latin typeface="Arial" panose="020B0604020202020204" pitchFamily="34" charset="0"/>
              </a:defRPr>
            </a:lvl1pPr>
            <a:lvl2pPr marL="742950" indent="-285750" eaLnBrk="0" hangingPunct="0">
              <a:defRPr sz="8200">
                <a:solidFill>
                  <a:schemeClr val="tx1"/>
                </a:solidFill>
                <a:latin typeface="Arial" panose="020B0604020202020204" pitchFamily="34" charset="0"/>
              </a:defRPr>
            </a:lvl2pPr>
            <a:lvl3pPr marL="1143000" indent="-228600" eaLnBrk="0" hangingPunct="0">
              <a:defRPr sz="8200">
                <a:solidFill>
                  <a:schemeClr val="tx1"/>
                </a:solidFill>
                <a:latin typeface="Arial" panose="020B0604020202020204" pitchFamily="34" charset="0"/>
              </a:defRPr>
            </a:lvl3pPr>
            <a:lvl4pPr marL="1600200" indent="-228600" eaLnBrk="0" hangingPunct="0">
              <a:defRPr sz="8200">
                <a:solidFill>
                  <a:schemeClr val="tx1"/>
                </a:solidFill>
                <a:latin typeface="Arial" panose="020B0604020202020204" pitchFamily="34" charset="0"/>
              </a:defRPr>
            </a:lvl4pPr>
            <a:lvl5pPr marL="2057400" indent="-228600" eaLnBrk="0" hangingPunct="0">
              <a:defRPr sz="8200">
                <a:solidFill>
                  <a:schemeClr val="tx1"/>
                </a:solidFill>
                <a:latin typeface="Arial" panose="020B0604020202020204" pitchFamily="34" charset="0"/>
              </a:defRPr>
            </a:lvl5pPr>
            <a:lvl6pPr marL="2514600" indent="-228600" eaLnBrk="0" fontAlgn="base" hangingPunct="0">
              <a:spcBef>
                <a:spcPct val="0"/>
              </a:spcBef>
              <a:spcAft>
                <a:spcPct val="0"/>
              </a:spcAft>
              <a:defRPr sz="8200">
                <a:solidFill>
                  <a:schemeClr val="tx1"/>
                </a:solidFill>
                <a:latin typeface="Arial" panose="020B0604020202020204" pitchFamily="34" charset="0"/>
              </a:defRPr>
            </a:lvl6pPr>
            <a:lvl7pPr marL="2971800" indent="-228600" eaLnBrk="0" fontAlgn="base" hangingPunct="0">
              <a:spcBef>
                <a:spcPct val="0"/>
              </a:spcBef>
              <a:spcAft>
                <a:spcPct val="0"/>
              </a:spcAft>
              <a:defRPr sz="8200">
                <a:solidFill>
                  <a:schemeClr val="tx1"/>
                </a:solidFill>
                <a:latin typeface="Arial" panose="020B0604020202020204" pitchFamily="34" charset="0"/>
              </a:defRPr>
            </a:lvl7pPr>
            <a:lvl8pPr marL="3429000" indent="-228600" eaLnBrk="0" fontAlgn="base" hangingPunct="0">
              <a:spcBef>
                <a:spcPct val="0"/>
              </a:spcBef>
              <a:spcAft>
                <a:spcPct val="0"/>
              </a:spcAft>
              <a:defRPr sz="8200">
                <a:solidFill>
                  <a:schemeClr val="tx1"/>
                </a:solidFill>
                <a:latin typeface="Arial" panose="020B0604020202020204" pitchFamily="34" charset="0"/>
              </a:defRPr>
            </a:lvl8pPr>
            <a:lvl9pPr marL="3886200" indent="-228600"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endParaRPr lang="de-DE" altLang="de-DE">
              <a:latin typeface="Rotis Sans Serif Std" panose="020B0503030202020304" pitchFamily="34" charset="0"/>
            </a:endParaRPr>
          </a:p>
        </p:txBody>
      </p:sp>
      <p:grpSp>
        <p:nvGrpSpPr>
          <p:cNvPr id="1044" name="Group 21"/>
          <p:cNvGrpSpPr>
            <a:grpSpLocks noChangeAspect="1"/>
          </p:cNvGrpSpPr>
          <p:nvPr/>
        </p:nvGrpSpPr>
        <p:grpSpPr bwMode="auto">
          <a:xfrm>
            <a:off x="3822700" y="13912850"/>
            <a:ext cx="3319463" cy="2470150"/>
            <a:chOff x="3588" y="837"/>
            <a:chExt cx="1752" cy="1348"/>
          </a:xfrm>
        </p:grpSpPr>
        <p:grpSp>
          <p:nvGrpSpPr>
            <p:cNvPr id="1122" name="Group 22"/>
            <p:cNvGrpSpPr>
              <a:grpSpLocks noChangeAspect="1"/>
            </p:cNvGrpSpPr>
            <p:nvPr/>
          </p:nvGrpSpPr>
          <p:grpSpPr bwMode="auto">
            <a:xfrm>
              <a:off x="3658" y="837"/>
              <a:ext cx="1661" cy="254"/>
              <a:chOff x="1603" y="1011"/>
              <a:chExt cx="1843" cy="282"/>
            </a:xfrm>
          </p:grpSpPr>
          <p:graphicFrame>
            <p:nvGraphicFramePr>
              <p:cNvPr id="1033" name="Object 23"/>
              <p:cNvGraphicFramePr>
                <a:graphicFrameLocks noChangeAspect="1"/>
              </p:cNvGraphicFramePr>
              <p:nvPr/>
            </p:nvGraphicFramePr>
            <p:xfrm>
              <a:off x="1999" y="1114"/>
              <a:ext cx="1447" cy="26"/>
            </p:xfrm>
            <a:graphic>
              <a:graphicData uri="http://schemas.openxmlformats.org/presentationml/2006/ole">
                <mc:AlternateContent xmlns:mc="http://schemas.openxmlformats.org/markup-compatibility/2006">
                  <mc:Choice xmlns:v="urn:schemas-microsoft-com:vml" Requires="v">
                    <p:oleObj spid="_x0000_s1145" name="CorelDRAW" r:id="rId5" imgW="914400" imgH="914400" progId="CorelDRAW.Graphic.9">
                      <p:embed/>
                    </p:oleObj>
                  </mc:Choice>
                  <mc:Fallback>
                    <p:oleObj name="CorelDRAW" r:id="rId5" imgW="914400" imgH="914400" progId="CorelDRAW.Graphic.9">
                      <p:embed/>
                      <p:pic>
                        <p:nvPicPr>
                          <p:cNvPr id="0"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9" y="1114"/>
                            <a:ext cx="1447" cy="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35" name="Text Box 24"/>
              <p:cNvSpPr txBox="1">
                <a:spLocks noChangeAspect="1" noChangeArrowheads="1"/>
              </p:cNvSpPr>
              <p:nvPr/>
            </p:nvSpPr>
            <p:spPr bwMode="auto">
              <a:xfrm>
                <a:off x="1603" y="1011"/>
                <a:ext cx="321"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707" tIns="36355" rIns="72707" bIns="36355">
                <a:spAutoFit/>
              </a:bodyPr>
              <a:lstStyle>
                <a:lvl1pPr defTabSz="727075" eaLnBrk="0" hangingPunct="0">
                  <a:defRPr sz="8200">
                    <a:solidFill>
                      <a:schemeClr val="tx1"/>
                    </a:solidFill>
                    <a:latin typeface="Arial" panose="020B0604020202020204" pitchFamily="34" charset="0"/>
                  </a:defRPr>
                </a:lvl1pPr>
                <a:lvl2pPr marL="742950" indent="-285750" defTabSz="727075" eaLnBrk="0" hangingPunct="0">
                  <a:defRPr sz="8200">
                    <a:solidFill>
                      <a:schemeClr val="tx1"/>
                    </a:solidFill>
                    <a:latin typeface="Arial" panose="020B0604020202020204" pitchFamily="34" charset="0"/>
                  </a:defRPr>
                </a:lvl2pPr>
                <a:lvl3pPr marL="1143000" indent="-228600" defTabSz="727075" eaLnBrk="0" hangingPunct="0">
                  <a:defRPr sz="8200">
                    <a:solidFill>
                      <a:schemeClr val="tx1"/>
                    </a:solidFill>
                    <a:latin typeface="Arial" panose="020B0604020202020204" pitchFamily="34" charset="0"/>
                  </a:defRPr>
                </a:lvl3pPr>
                <a:lvl4pPr marL="1600200" indent="-228600" defTabSz="727075" eaLnBrk="0" hangingPunct="0">
                  <a:defRPr sz="8200">
                    <a:solidFill>
                      <a:schemeClr val="tx1"/>
                    </a:solidFill>
                    <a:latin typeface="Arial" panose="020B0604020202020204" pitchFamily="34" charset="0"/>
                  </a:defRPr>
                </a:lvl4pPr>
                <a:lvl5pPr marL="2057400" indent="-228600" defTabSz="727075" eaLnBrk="0" hangingPunct="0">
                  <a:defRPr sz="8200">
                    <a:solidFill>
                      <a:schemeClr val="tx1"/>
                    </a:solidFill>
                    <a:latin typeface="Arial" panose="020B0604020202020204" pitchFamily="34" charset="0"/>
                  </a:defRPr>
                </a:lvl5pPr>
                <a:lvl6pPr marL="2514600" indent="-228600" defTabSz="727075"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727075"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727075"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727075" eaLnBrk="0" fontAlgn="base" hangingPunct="0">
                  <a:spcBef>
                    <a:spcPct val="0"/>
                  </a:spcBef>
                  <a:spcAft>
                    <a:spcPct val="0"/>
                  </a:spcAft>
                  <a:defRPr sz="8200">
                    <a:solidFill>
                      <a:schemeClr val="tx1"/>
                    </a:solidFill>
                    <a:latin typeface="Arial" panose="020B0604020202020204" pitchFamily="34" charset="0"/>
                  </a:defRPr>
                </a:lvl9pPr>
              </a:lstStyle>
              <a:p>
                <a:r>
                  <a:rPr lang="de-DE" altLang="de-DE" sz="1600">
                    <a:latin typeface="Rotis Sans Serif Std" panose="020B0503030202020304" pitchFamily="34" charset="0"/>
                    <a:ea typeface="ＭＳ Ｐゴシック" panose="020B0600070205080204" pitchFamily="34" charset="-128"/>
                  </a:rPr>
                  <a:t>0 ML</a:t>
                </a:r>
              </a:p>
            </p:txBody>
          </p:sp>
          <p:sp>
            <p:nvSpPr>
              <p:cNvPr id="1136" name="Text Box 25"/>
              <p:cNvSpPr txBox="1">
                <a:spLocks noChangeAspect="1" noChangeArrowheads="1"/>
              </p:cNvSpPr>
              <p:nvPr/>
            </p:nvSpPr>
            <p:spPr bwMode="auto">
              <a:xfrm>
                <a:off x="2619" y="1099"/>
                <a:ext cx="17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707" tIns="36355" rIns="72707" bIns="36355">
                <a:spAutoFit/>
              </a:bodyPr>
              <a:lstStyle>
                <a:lvl1pPr defTabSz="727075" eaLnBrk="0" hangingPunct="0">
                  <a:defRPr sz="8200">
                    <a:solidFill>
                      <a:schemeClr val="tx1"/>
                    </a:solidFill>
                    <a:latin typeface="Arial" panose="020B0604020202020204" pitchFamily="34" charset="0"/>
                  </a:defRPr>
                </a:lvl1pPr>
                <a:lvl2pPr marL="742950" indent="-285750" defTabSz="727075" eaLnBrk="0" hangingPunct="0">
                  <a:defRPr sz="8200">
                    <a:solidFill>
                      <a:schemeClr val="tx1"/>
                    </a:solidFill>
                    <a:latin typeface="Arial" panose="020B0604020202020204" pitchFamily="34" charset="0"/>
                  </a:defRPr>
                </a:lvl2pPr>
                <a:lvl3pPr marL="1143000" indent="-228600" defTabSz="727075" eaLnBrk="0" hangingPunct="0">
                  <a:defRPr sz="8200">
                    <a:solidFill>
                      <a:schemeClr val="tx1"/>
                    </a:solidFill>
                    <a:latin typeface="Arial" panose="020B0604020202020204" pitchFamily="34" charset="0"/>
                  </a:defRPr>
                </a:lvl3pPr>
                <a:lvl4pPr marL="1600200" indent="-228600" defTabSz="727075" eaLnBrk="0" hangingPunct="0">
                  <a:defRPr sz="8200">
                    <a:solidFill>
                      <a:schemeClr val="tx1"/>
                    </a:solidFill>
                    <a:latin typeface="Arial" panose="020B0604020202020204" pitchFamily="34" charset="0"/>
                  </a:defRPr>
                </a:lvl4pPr>
                <a:lvl5pPr marL="2057400" indent="-228600" defTabSz="727075" eaLnBrk="0" hangingPunct="0">
                  <a:defRPr sz="8200">
                    <a:solidFill>
                      <a:schemeClr val="tx1"/>
                    </a:solidFill>
                    <a:latin typeface="Arial" panose="020B0604020202020204" pitchFamily="34" charset="0"/>
                  </a:defRPr>
                </a:lvl5pPr>
                <a:lvl6pPr marL="2514600" indent="-228600" defTabSz="727075"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727075"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727075"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727075" eaLnBrk="0" fontAlgn="base" hangingPunct="0">
                  <a:spcBef>
                    <a:spcPct val="0"/>
                  </a:spcBef>
                  <a:spcAft>
                    <a:spcPct val="0"/>
                  </a:spcAft>
                  <a:defRPr sz="8200">
                    <a:solidFill>
                      <a:schemeClr val="tx1"/>
                    </a:solidFill>
                    <a:latin typeface="Arial" panose="020B0604020202020204" pitchFamily="34" charset="0"/>
                  </a:defRPr>
                </a:lvl9pPr>
              </a:lstStyle>
              <a:p>
                <a:r>
                  <a:rPr lang="de-DE" altLang="de-DE" sz="1600">
                    <a:latin typeface="Rotis Sans Serif Std" panose="020B0503030202020304" pitchFamily="34" charset="0"/>
                    <a:ea typeface="ＭＳ Ｐゴシック" panose="020B0600070205080204" pitchFamily="34" charset="-128"/>
                  </a:rPr>
                  <a:t>Si</a:t>
                </a:r>
              </a:p>
            </p:txBody>
          </p:sp>
        </p:grpSp>
        <p:grpSp>
          <p:nvGrpSpPr>
            <p:cNvPr id="1123" name="Group 26"/>
            <p:cNvGrpSpPr>
              <a:grpSpLocks noChangeAspect="1"/>
            </p:cNvGrpSpPr>
            <p:nvPr/>
          </p:nvGrpSpPr>
          <p:grpSpPr bwMode="auto">
            <a:xfrm>
              <a:off x="3658" y="1058"/>
              <a:ext cx="1662" cy="349"/>
              <a:chOff x="1603" y="1380"/>
              <a:chExt cx="1843" cy="388"/>
            </a:xfrm>
          </p:grpSpPr>
          <p:graphicFrame>
            <p:nvGraphicFramePr>
              <p:cNvPr id="1032" name="Object 27"/>
              <p:cNvGraphicFramePr>
                <a:graphicFrameLocks noChangeAspect="1"/>
              </p:cNvGraphicFramePr>
              <p:nvPr/>
            </p:nvGraphicFramePr>
            <p:xfrm>
              <a:off x="1999" y="1542"/>
              <a:ext cx="1447" cy="79"/>
            </p:xfrm>
            <a:graphic>
              <a:graphicData uri="http://schemas.openxmlformats.org/presentationml/2006/ole">
                <mc:AlternateContent xmlns:mc="http://schemas.openxmlformats.org/markup-compatibility/2006">
                  <mc:Choice xmlns:v="urn:schemas-microsoft-com:vml" Requires="v">
                    <p:oleObj spid="_x0000_s1146" name="CorelDRAW" r:id="rId7" imgW="3486150" imgH="190500" progId="CorelDRAW.Graphic.9">
                      <p:embed/>
                    </p:oleObj>
                  </mc:Choice>
                  <mc:Fallback>
                    <p:oleObj name="CorelDRAW" r:id="rId7" imgW="3486150" imgH="190500" progId="CorelDRAW.Graphic.9">
                      <p:embed/>
                      <p:pic>
                        <p:nvPicPr>
                          <p:cNvPr id="0" name="Object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99" y="1542"/>
                            <a:ext cx="1447" cy="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32" name="Text Box 28"/>
              <p:cNvSpPr txBox="1">
                <a:spLocks noChangeAspect="1" noChangeArrowheads="1"/>
              </p:cNvSpPr>
              <p:nvPr/>
            </p:nvSpPr>
            <p:spPr bwMode="auto">
              <a:xfrm>
                <a:off x="1603" y="1466"/>
                <a:ext cx="320"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707" tIns="36355" rIns="72707" bIns="36355">
                <a:spAutoFit/>
              </a:bodyPr>
              <a:lstStyle>
                <a:lvl1pPr defTabSz="727075" eaLnBrk="0" hangingPunct="0">
                  <a:defRPr sz="8200">
                    <a:solidFill>
                      <a:schemeClr val="tx1"/>
                    </a:solidFill>
                    <a:latin typeface="Arial" panose="020B0604020202020204" pitchFamily="34" charset="0"/>
                  </a:defRPr>
                </a:lvl1pPr>
                <a:lvl2pPr marL="742950" indent="-285750" defTabSz="727075" eaLnBrk="0" hangingPunct="0">
                  <a:defRPr sz="8200">
                    <a:solidFill>
                      <a:schemeClr val="tx1"/>
                    </a:solidFill>
                    <a:latin typeface="Arial" panose="020B0604020202020204" pitchFamily="34" charset="0"/>
                  </a:defRPr>
                </a:lvl2pPr>
                <a:lvl3pPr marL="1143000" indent="-228600" defTabSz="727075" eaLnBrk="0" hangingPunct="0">
                  <a:defRPr sz="8200">
                    <a:solidFill>
                      <a:schemeClr val="tx1"/>
                    </a:solidFill>
                    <a:latin typeface="Arial" panose="020B0604020202020204" pitchFamily="34" charset="0"/>
                  </a:defRPr>
                </a:lvl3pPr>
                <a:lvl4pPr marL="1600200" indent="-228600" defTabSz="727075" eaLnBrk="0" hangingPunct="0">
                  <a:defRPr sz="8200">
                    <a:solidFill>
                      <a:schemeClr val="tx1"/>
                    </a:solidFill>
                    <a:latin typeface="Arial" panose="020B0604020202020204" pitchFamily="34" charset="0"/>
                  </a:defRPr>
                </a:lvl4pPr>
                <a:lvl5pPr marL="2057400" indent="-228600" defTabSz="727075" eaLnBrk="0" hangingPunct="0">
                  <a:defRPr sz="8200">
                    <a:solidFill>
                      <a:schemeClr val="tx1"/>
                    </a:solidFill>
                    <a:latin typeface="Arial" panose="020B0604020202020204" pitchFamily="34" charset="0"/>
                  </a:defRPr>
                </a:lvl5pPr>
                <a:lvl6pPr marL="2514600" indent="-228600" defTabSz="727075"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727075"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727075"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727075" eaLnBrk="0" fontAlgn="base" hangingPunct="0">
                  <a:spcBef>
                    <a:spcPct val="0"/>
                  </a:spcBef>
                  <a:spcAft>
                    <a:spcPct val="0"/>
                  </a:spcAft>
                  <a:defRPr sz="8200">
                    <a:solidFill>
                      <a:schemeClr val="tx1"/>
                    </a:solidFill>
                    <a:latin typeface="Arial" panose="020B0604020202020204" pitchFamily="34" charset="0"/>
                  </a:defRPr>
                </a:lvl9pPr>
              </a:lstStyle>
              <a:p>
                <a:r>
                  <a:rPr lang="de-DE" altLang="de-DE" sz="1600">
                    <a:latin typeface="Rotis Sans Serif Std" panose="020B0503030202020304" pitchFamily="34" charset="0"/>
                    <a:ea typeface="ＭＳ Ｐゴシック" panose="020B0600070205080204" pitchFamily="34" charset="-128"/>
                  </a:rPr>
                  <a:t>3 ML</a:t>
                </a:r>
              </a:p>
            </p:txBody>
          </p:sp>
          <p:sp>
            <p:nvSpPr>
              <p:cNvPr id="1133" name="Text Box 29"/>
              <p:cNvSpPr txBox="1">
                <a:spLocks noChangeAspect="1" noChangeArrowheads="1"/>
              </p:cNvSpPr>
              <p:nvPr/>
            </p:nvSpPr>
            <p:spPr bwMode="auto">
              <a:xfrm>
                <a:off x="2618" y="1574"/>
                <a:ext cx="17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707" tIns="36355" rIns="72707" bIns="36355">
                <a:spAutoFit/>
              </a:bodyPr>
              <a:lstStyle>
                <a:lvl1pPr defTabSz="727075" eaLnBrk="0" hangingPunct="0">
                  <a:defRPr sz="8200">
                    <a:solidFill>
                      <a:schemeClr val="tx1"/>
                    </a:solidFill>
                    <a:latin typeface="Arial" panose="020B0604020202020204" pitchFamily="34" charset="0"/>
                  </a:defRPr>
                </a:lvl1pPr>
                <a:lvl2pPr marL="742950" indent="-285750" defTabSz="727075" eaLnBrk="0" hangingPunct="0">
                  <a:defRPr sz="8200">
                    <a:solidFill>
                      <a:schemeClr val="tx1"/>
                    </a:solidFill>
                    <a:latin typeface="Arial" panose="020B0604020202020204" pitchFamily="34" charset="0"/>
                  </a:defRPr>
                </a:lvl2pPr>
                <a:lvl3pPr marL="1143000" indent="-228600" defTabSz="727075" eaLnBrk="0" hangingPunct="0">
                  <a:defRPr sz="8200">
                    <a:solidFill>
                      <a:schemeClr val="tx1"/>
                    </a:solidFill>
                    <a:latin typeface="Arial" panose="020B0604020202020204" pitchFamily="34" charset="0"/>
                  </a:defRPr>
                </a:lvl3pPr>
                <a:lvl4pPr marL="1600200" indent="-228600" defTabSz="727075" eaLnBrk="0" hangingPunct="0">
                  <a:defRPr sz="8200">
                    <a:solidFill>
                      <a:schemeClr val="tx1"/>
                    </a:solidFill>
                    <a:latin typeface="Arial" panose="020B0604020202020204" pitchFamily="34" charset="0"/>
                  </a:defRPr>
                </a:lvl4pPr>
                <a:lvl5pPr marL="2057400" indent="-228600" defTabSz="727075" eaLnBrk="0" hangingPunct="0">
                  <a:defRPr sz="8200">
                    <a:solidFill>
                      <a:schemeClr val="tx1"/>
                    </a:solidFill>
                    <a:latin typeface="Arial" panose="020B0604020202020204" pitchFamily="34" charset="0"/>
                  </a:defRPr>
                </a:lvl5pPr>
                <a:lvl6pPr marL="2514600" indent="-228600" defTabSz="727075"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727075"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727075"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727075" eaLnBrk="0" fontAlgn="base" hangingPunct="0">
                  <a:spcBef>
                    <a:spcPct val="0"/>
                  </a:spcBef>
                  <a:spcAft>
                    <a:spcPct val="0"/>
                  </a:spcAft>
                  <a:defRPr sz="8200">
                    <a:solidFill>
                      <a:schemeClr val="tx1"/>
                    </a:solidFill>
                    <a:latin typeface="Arial" panose="020B0604020202020204" pitchFamily="34" charset="0"/>
                  </a:defRPr>
                </a:lvl9pPr>
              </a:lstStyle>
              <a:p>
                <a:r>
                  <a:rPr lang="de-DE" altLang="de-DE" sz="1600">
                    <a:latin typeface="Rotis Sans Serif Std" panose="020B0503030202020304" pitchFamily="34" charset="0"/>
                    <a:ea typeface="ＭＳ Ｐゴシック" panose="020B0600070205080204" pitchFamily="34" charset="-128"/>
                  </a:rPr>
                  <a:t>Si</a:t>
                </a:r>
              </a:p>
            </p:txBody>
          </p:sp>
          <p:sp>
            <p:nvSpPr>
              <p:cNvPr id="1134" name="Text Box 30"/>
              <p:cNvSpPr txBox="1">
                <a:spLocks noChangeAspect="1" noChangeArrowheads="1"/>
              </p:cNvSpPr>
              <p:nvPr/>
            </p:nvSpPr>
            <p:spPr bwMode="auto">
              <a:xfrm>
                <a:off x="3208" y="1380"/>
                <a:ext cx="20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707" tIns="36355" rIns="72707" bIns="36355">
                <a:spAutoFit/>
              </a:bodyPr>
              <a:lstStyle>
                <a:lvl1pPr defTabSz="727075" eaLnBrk="0" hangingPunct="0">
                  <a:defRPr sz="8200">
                    <a:solidFill>
                      <a:schemeClr val="tx1"/>
                    </a:solidFill>
                    <a:latin typeface="Arial" panose="020B0604020202020204" pitchFamily="34" charset="0"/>
                  </a:defRPr>
                </a:lvl1pPr>
                <a:lvl2pPr marL="742950" indent="-285750" defTabSz="727075" eaLnBrk="0" hangingPunct="0">
                  <a:defRPr sz="8200">
                    <a:solidFill>
                      <a:schemeClr val="tx1"/>
                    </a:solidFill>
                    <a:latin typeface="Arial" panose="020B0604020202020204" pitchFamily="34" charset="0"/>
                  </a:defRPr>
                </a:lvl2pPr>
                <a:lvl3pPr marL="1143000" indent="-228600" defTabSz="727075" eaLnBrk="0" hangingPunct="0">
                  <a:defRPr sz="8200">
                    <a:solidFill>
                      <a:schemeClr val="tx1"/>
                    </a:solidFill>
                    <a:latin typeface="Arial" panose="020B0604020202020204" pitchFamily="34" charset="0"/>
                  </a:defRPr>
                </a:lvl3pPr>
                <a:lvl4pPr marL="1600200" indent="-228600" defTabSz="727075" eaLnBrk="0" hangingPunct="0">
                  <a:defRPr sz="8200">
                    <a:solidFill>
                      <a:schemeClr val="tx1"/>
                    </a:solidFill>
                    <a:latin typeface="Arial" panose="020B0604020202020204" pitchFamily="34" charset="0"/>
                  </a:defRPr>
                </a:lvl4pPr>
                <a:lvl5pPr marL="2057400" indent="-228600" defTabSz="727075" eaLnBrk="0" hangingPunct="0">
                  <a:defRPr sz="8200">
                    <a:solidFill>
                      <a:schemeClr val="tx1"/>
                    </a:solidFill>
                    <a:latin typeface="Arial" panose="020B0604020202020204" pitchFamily="34" charset="0"/>
                  </a:defRPr>
                </a:lvl5pPr>
                <a:lvl6pPr marL="2514600" indent="-228600" defTabSz="727075"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727075"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727075"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727075" eaLnBrk="0" fontAlgn="base" hangingPunct="0">
                  <a:spcBef>
                    <a:spcPct val="0"/>
                  </a:spcBef>
                  <a:spcAft>
                    <a:spcPct val="0"/>
                  </a:spcAft>
                  <a:defRPr sz="8200">
                    <a:solidFill>
                      <a:schemeClr val="tx1"/>
                    </a:solidFill>
                    <a:latin typeface="Arial" panose="020B0604020202020204" pitchFamily="34" charset="0"/>
                  </a:defRPr>
                </a:lvl9pPr>
              </a:lstStyle>
              <a:p>
                <a:r>
                  <a:rPr lang="de-DE" altLang="de-DE" sz="1600">
                    <a:latin typeface="Rotis Sans Serif Std" panose="020B0503030202020304" pitchFamily="34" charset="0"/>
                    <a:ea typeface="ＭＳ Ｐゴシック" panose="020B0600070205080204" pitchFamily="34" charset="-128"/>
                  </a:rPr>
                  <a:t>Ge</a:t>
                </a:r>
              </a:p>
            </p:txBody>
          </p:sp>
        </p:grpSp>
        <p:grpSp>
          <p:nvGrpSpPr>
            <p:cNvPr id="1124" name="Group 31"/>
            <p:cNvGrpSpPr>
              <a:grpSpLocks noChangeAspect="1"/>
            </p:cNvGrpSpPr>
            <p:nvPr/>
          </p:nvGrpSpPr>
          <p:grpSpPr bwMode="auto">
            <a:xfrm>
              <a:off x="3658" y="1443"/>
              <a:ext cx="1669" cy="335"/>
              <a:chOff x="3199" y="2152"/>
              <a:chExt cx="1851" cy="371"/>
            </a:xfrm>
          </p:grpSpPr>
          <p:graphicFrame>
            <p:nvGraphicFramePr>
              <p:cNvPr id="1031" name="Object 32"/>
              <p:cNvGraphicFramePr>
                <a:graphicFrameLocks noChangeAspect="1"/>
              </p:cNvGraphicFramePr>
              <p:nvPr/>
            </p:nvGraphicFramePr>
            <p:xfrm>
              <a:off x="3587" y="2152"/>
              <a:ext cx="1463" cy="222"/>
            </p:xfrm>
            <a:graphic>
              <a:graphicData uri="http://schemas.openxmlformats.org/presentationml/2006/ole">
                <mc:AlternateContent xmlns:mc="http://schemas.openxmlformats.org/markup-compatibility/2006">
                  <mc:Choice xmlns:v="urn:schemas-microsoft-com:vml" Requires="v">
                    <p:oleObj spid="_x0000_s1147" name="CorelDRAW" r:id="rId9" imgW="3524250" imgH="533400" progId="CorelDRAW.Graphic.9">
                      <p:embed/>
                    </p:oleObj>
                  </mc:Choice>
                  <mc:Fallback>
                    <p:oleObj name="CorelDRAW" r:id="rId9" imgW="3524250" imgH="533400" progId="CorelDRAW.Graphic.9">
                      <p:embed/>
                      <p:pic>
                        <p:nvPicPr>
                          <p:cNvPr id="0" name="Object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87" y="2152"/>
                            <a:ext cx="1463" cy="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9" name="Text Box 33"/>
              <p:cNvSpPr txBox="1">
                <a:spLocks noChangeAspect="1" noChangeArrowheads="1"/>
              </p:cNvSpPr>
              <p:nvPr/>
            </p:nvSpPr>
            <p:spPr bwMode="auto">
              <a:xfrm>
                <a:off x="3199" y="2208"/>
                <a:ext cx="32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707" tIns="36355" rIns="72707" bIns="36355">
                <a:spAutoFit/>
              </a:bodyPr>
              <a:lstStyle>
                <a:lvl1pPr defTabSz="727075" eaLnBrk="0" hangingPunct="0">
                  <a:defRPr sz="8200">
                    <a:solidFill>
                      <a:schemeClr val="tx1"/>
                    </a:solidFill>
                    <a:latin typeface="Arial" panose="020B0604020202020204" pitchFamily="34" charset="0"/>
                  </a:defRPr>
                </a:lvl1pPr>
                <a:lvl2pPr marL="742950" indent="-285750" defTabSz="727075" eaLnBrk="0" hangingPunct="0">
                  <a:defRPr sz="8200">
                    <a:solidFill>
                      <a:schemeClr val="tx1"/>
                    </a:solidFill>
                    <a:latin typeface="Arial" panose="020B0604020202020204" pitchFamily="34" charset="0"/>
                  </a:defRPr>
                </a:lvl2pPr>
                <a:lvl3pPr marL="1143000" indent="-228600" defTabSz="727075" eaLnBrk="0" hangingPunct="0">
                  <a:defRPr sz="8200">
                    <a:solidFill>
                      <a:schemeClr val="tx1"/>
                    </a:solidFill>
                    <a:latin typeface="Arial" panose="020B0604020202020204" pitchFamily="34" charset="0"/>
                  </a:defRPr>
                </a:lvl3pPr>
                <a:lvl4pPr marL="1600200" indent="-228600" defTabSz="727075" eaLnBrk="0" hangingPunct="0">
                  <a:defRPr sz="8200">
                    <a:solidFill>
                      <a:schemeClr val="tx1"/>
                    </a:solidFill>
                    <a:latin typeface="Arial" panose="020B0604020202020204" pitchFamily="34" charset="0"/>
                  </a:defRPr>
                </a:lvl4pPr>
                <a:lvl5pPr marL="2057400" indent="-228600" defTabSz="727075" eaLnBrk="0" hangingPunct="0">
                  <a:defRPr sz="8200">
                    <a:solidFill>
                      <a:schemeClr val="tx1"/>
                    </a:solidFill>
                    <a:latin typeface="Arial" panose="020B0604020202020204" pitchFamily="34" charset="0"/>
                  </a:defRPr>
                </a:lvl5pPr>
                <a:lvl6pPr marL="2514600" indent="-228600" defTabSz="727075"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727075"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727075"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727075" eaLnBrk="0" fontAlgn="base" hangingPunct="0">
                  <a:spcBef>
                    <a:spcPct val="0"/>
                  </a:spcBef>
                  <a:spcAft>
                    <a:spcPct val="0"/>
                  </a:spcAft>
                  <a:defRPr sz="8200">
                    <a:solidFill>
                      <a:schemeClr val="tx1"/>
                    </a:solidFill>
                    <a:latin typeface="Arial" panose="020B0604020202020204" pitchFamily="34" charset="0"/>
                  </a:defRPr>
                </a:lvl9pPr>
              </a:lstStyle>
              <a:p>
                <a:r>
                  <a:rPr lang="de-DE" altLang="de-DE" sz="1600">
                    <a:latin typeface="Rotis Sans Serif Std" panose="020B0503030202020304" pitchFamily="34" charset="0"/>
                    <a:ea typeface="ＭＳ Ｐゴシック" panose="020B0600070205080204" pitchFamily="34" charset="-128"/>
                  </a:rPr>
                  <a:t>8 ML</a:t>
                </a:r>
              </a:p>
            </p:txBody>
          </p:sp>
          <p:sp>
            <p:nvSpPr>
              <p:cNvPr id="1130" name="Text Box 34"/>
              <p:cNvSpPr txBox="1">
                <a:spLocks noChangeAspect="1" noChangeArrowheads="1"/>
              </p:cNvSpPr>
              <p:nvPr/>
            </p:nvSpPr>
            <p:spPr bwMode="auto">
              <a:xfrm>
                <a:off x="4215" y="2330"/>
                <a:ext cx="173"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707" tIns="36355" rIns="72707" bIns="36355">
                <a:spAutoFit/>
              </a:bodyPr>
              <a:lstStyle>
                <a:lvl1pPr defTabSz="727075" eaLnBrk="0" hangingPunct="0">
                  <a:defRPr sz="8200">
                    <a:solidFill>
                      <a:schemeClr val="tx1"/>
                    </a:solidFill>
                    <a:latin typeface="Arial" panose="020B0604020202020204" pitchFamily="34" charset="0"/>
                  </a:defRPr>
                </a:lvl1pPr>
                <a:lvl2pPr marL="742950" indent="-285750" defTabSz="727075" eaLnBrk="0" hangingPunct="0">
                  <a:defRPr sz="8200">
                    <a:solidFill>
                      <a:schemeClr val="tx1"/>
                    </a:solidFill>
                    <a:latin typeface="Arial" panose="020B0604020202020204" pitchFamily="34" charset="0"/>
                  </a:defRPr>
                </a:lvl2pPr>
                <a:lvl3pPr marL="1143000" indent="-228600" defTabSz="727075" eaLnBrk="0" hangingPunct="0">
                  <a:defRPr sz="8200">
                    <a:solidFill>
                      <a:schemeClr val="tx1"/>
                    </a:solidFill>
                    <a:latin typeface="Arial" panose="020B0604020202020204" pitchFamily="34" charset="0"/>
                  </a:defRPr>
                </a:lvl3pPr>
                <a:lvl4pPr marL="1600200" indent="-228600" defTabSz="727075" eaLnBrk="0" hangingPunct="0">
                  <a:defRPr sz="8200">
                    <a:solidFill>
                      <a:schemeClr val="tx1"/>
                    </a:solidFill>
                    <a:latin typeface="Arial" panose="020B0604020202020204" pitchFamily="34" charset="0"/>
                  </a:defRPr>
                </a:lvl4pPr>
                <a:lvl5pPr marL="2057400" indent="-228600" defTabSz="727075" eaLnBrk="0" hangingPunct="0">
                  <a:defRPr sz="8200">
                    <a:solidFill>
                      <a:schemeClr val="tx1"/>
                    </a:solidFill>
                    <a:latin typeface="Arial" panose="020B0604020202020204" pitchFamily="34" charset="0"/>
                  </a:defRPr>
                </a:lvl5pPr>
                <a:lvl6pPr marL="2514600" indent="-228600" defTabSz="727075"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727075"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727075"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727075" eaLnBrk="0" fontAlgn="base" hangingPunct="0">
                  <a:spcBef>
                    <a:spcPct val="0"/>
                  </a:spcBef>
                  <a:spcAft>
                    <a:spcPct val="0"/>
                  </a:spcAft>
                  <a:defRPr sz="8200">
                    <a:solidFill>
                      <a:schemeClr val="tx1"/>
                    </a:solidFill>
                    <a:latin typeface="Arial" panose="020B0604020202020204" pitchFamily="34" charset="0"/>
                  </a:defRPr>
                </a:lvl9pPr>
              </a:lstStyle>
              <a:p>
                <a:r>
                  <a:rPr lang="de-DE" altLang="de-DE" sz="1600">
                    <a:latin typeface="Rotis Sans Serif Std" panose="020B0503030202020304" pitchFamily="34" charset="0"/>
                    <a:ea typeface="ＭＳ Ｐゴシック" panose="020B0600070205080204" pitchFamily="34" charset="-128"/>
                  </a:rPr>
                  <a:t>Si</a:t>
                </a:r>
              </a:p>
            </p:txBody>
          </p:sp>
          <p:sp>
            <p:nvSpPr>
              <p:cNvPr id="1131" name="Text Box 35"/>
              <p:cNvSpPr txBox="1">
                <a:spLocks noChangeAspect="1" noChangeArrowheads="1"/>
              </p:cNvSpPr>
              <p:nvPr/>
            </p:nvSpPr>
            <p:spPr bwMode="auto">
              <a:xfrm>
                <a:off x="4806" y="2201"/>
                <a:ext cx="209"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707" tIns="36355" rIns="72707" bIns="36355">
                <a:spAutoFit/>
              </a:bodyPr>
              <a:lstStyle>
                <a:lvl1pPr defTabSz="727075" eaLnBrk="0" hangingPunct="0">
                  <a:defRPr sz="8200">
                    <a:solidFill>
                      <a:schemeClr val="tx1"/>
                    </a:solidFill>
                    <a:latin typeface="Arial" panose="020B0604020202020204" pitchFamily="34" charset="0"/>
                  </a:defRPr>
                </a:lvl1pPr>
                <a:lvl2pPr marL="742950" indent="-285750" defTabSz="727075" eaLnBrk="0" hangingPunct="0">
                  <a:defRPr sz="8200">
                    <a:solidFill>
                      <a:schemeClr val="tx1"/>
                    </a:solidFill>
                    <a:latin typeface="Arial" panose="020B0604020202020204" pitchFamily="34" charset="0"/>
                  </a:defRPr>
                </a:lvl2pPr>
                <a:lvl3pPr marL="1143000" indent="-228600" defTabSz="727075" eaLnBrk="0" hangingPunct="0">
                  <a:defRPr sz="8200">
                    <a:solidFill>
                      <a:schemeClr val="tx1"/>
                    </a:solidFill>
                    <a:latin typeface="Arial" panose="020B0604020202020204" pitchFamily="34" charset="0"/>
                  </a:defRPr>
                </a:lvl3pPr>
                <a:lvl4pPr marL="1600200" indent="-228600" defTabSz="727075" eaLnBrk="0" hangingPunct="0">
                  <a:defRPr sz="8200">
                    <a:solidFill>
                      <a:schemeClr val="tx1"/>
                    </a:solidFill>
                    <a:latin typeface="Arial" panose="020B0604020202020204" pitchFamily="34" charset="0"/>
                  </a:defRPr>
                </a:lvl4pPr>
                <a:lvl5pPr marL="2057400" indent="-228600" defTabSz="727075" eaLnBrk="0" hangingPunct="0">
                  <a:defRPr sz="8200">
                    <a:solidFill>
                      <a:schemeClr val="tx1"/>
                    </a:solidFill>
                    <a:latin typeface="Arial" panose="020B0604020202020204" pitchFamily="34" charset="0"/>
                  </a:defRPr>
                </a:lvl5pPr>
                <a:lvl6pPr marL="2514600" indent="-228600" defTabSz="727075"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727075"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727075"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727075" eaLnBrk="0" fontAlgn="base" hangingPunct="0">
                  <a:spcBef>
                    <a:spcPct val="0"/>
                  </a:spcBef>
                  <a:spcAft>
                    <a:spcPct val="0"/>
                  </a:spcAft>
                  <a:defRPr sz="8200">
                    <a:solidFill>
                      <a:schemeClr val="tx1"/>
                    </a:solidFill>
                    <a:latin typeface="Arial" panose="020B0604020202020204" pitchFamily="34" charset="0"/>
                  </a:defRPr>
                </a:lvl9pPr>
              </a:lstStyle>
              <a:p>
                <a:r>
                  <a:rPr lang="de-DE" altLang="de-DE" sz="1600">
                    <a:latin typeface="Rotis Sans Serif Std" panose="020B0503030202020304" pitchFamily="34" charset="0"/>
                    <a:ea typeface="ＭＳ Ｐゴシック" panose="020B0600070205080204" pitchFamily="34" charset="-128"/>
                  </a:rPr>
                  <a:t>Ge</a:t>
                </a:r>
              </a:p>
            </p:txBody>
          </p:sp>
        </p:grpSp>
        <p:grpSp>
          <p:nvGrpSpPr>
            <p:cNvPr id="1125" name="Group 36"/>
            <p:cNvGrpSpPr>
              <a:grpSpLocks noChangeAspect="1"/>
            </p:cNvGrpSpPr>
            <p:nvPr/>
          </p:nvGrpSpPr>
          <p:grpSpPr bwMode="auto">
            <a:xfrm>
              <a:off x="3588" y="1812"/>
              <a:ext cx="1752" cy="373"/>
              <a:chOff x="3119" y="2927"/>
              <a:chExt cx="1944" cy="414"/>
            </a:xfrm>
          </p:grpSpPr>
          <p:graphicFrame>
            <p:nvGraphicFramePr>
              <p:cNvPr id="1030" name="Object 37"/>
              <p:cNvGraphicFramePr>
                <a:graphicFrameLocks noChangeAspect="1"/>
              </p:cNvGraphicFramePr>
              <p:nvPr/>
            </p:nvGraphicFramePr>
            <p:xfrm>
              <a:off x="3595" y="2927"/>
              <a:ext cx="1468" cy="277"/>
            </p:xfrm>
            <a:graphic>
              <a:graphicData uri="http://schemas.openxmlformats.org/presentationml/2006/ole">
                <mc:AlternateContent xmlns:mc="http://schemas.openxmlformats.org/markup-compatibility/2006">
                  <mc:Choice xmlns:v="urn:schemas-microsoft-com:vml" Requires="v">
                    <p:oleObj spid="_x0000_s1148" name="CorelDRAW" r:id="rId11" imgW="3533775" imgH="666750" progId="CorelDRAW.Graphic.9">
                      <p:embed/>
                    </p:oleObj>
                  </mc:Choice>
                  <mc:Fallback>
                    <p:oleObj name="CorelDRAW" r:id="rId11" imgW="3533775" imgH="666750" progId="CorelDRAW.Graphic.9">
                      <p:embed/>
                      <p:pic>
                        <p:nvPicPr>
                          <p:cNvPr id="0" name="Object 3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95" y="2927"/>
                            <a:ext cx="1468"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 name="Text Box 38"/>
              <p:cNvSpPr txBox="1">
                <a:spLocks noChangeAspect="1" noChangeArrowheads="1"/>
              </p:cNvSpPr>
              <p:nvPr/>
            </p:nvSpPr>
            <p:spPr bwMode="auto">
              <a:xfrm>
                <a:off x="3119" y="3026"/>
                <a:ext cx="41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707" tIns="36355" rIns="72707" bIns="36355">
                <a:spAutoFit/>
              </a:bodyPr>
              <a:lstStyle>
                <a:lvl1pPr defTabSz="727075" eaLnBrk="0" hangingPunct="0">
                  <a:defRPr sz="8200">
                    <a:solidFill>
                      <a:schemeClr val="tx1"/>
                    </a:solidFill>
                    <a:latin typeface="Arial" panose="020B0604020202020204" pitchFamily="34" charset="0"/>
                  </a:defRPr>
                </a:lvl1pPr>
                <a:lvl2pPr marL="742950" indent="-285750" defTabSz="727075" eaLnBrk="0" hangingPunct="0">
                  <a:defRPr sz="8200">
                    <a:solidFill>
                      <a:schemeClr val="tx1"/>
                    </a:solidFill>
                    <a:latin typeface="Arial" panose="020B0604020202020204" pitchFamily="34" charset="0"/>
                  </a:defRPr>
                </a:lvl2pPr>
                <a:lvl3pPr marL="1143000" indent="-228600" defTabSz="727075" eaLnBrk="0" hangingPunct="0">
                  <a:defRPr sz="8200">
                    <a:solidFill>
                      <a:schemeClr val="tx1"/>
                    </a:solidFill>
                    <a:latin typeface="Arial" panose="020B0604020202020204" pitchFamily="34" charset="0"/>
                  </a:defRPr>
                </a:lvl3pPr>
                <a:lvl4pPr marL="1600200" indent="-228600" defTabSz="727075" eaLnBrk="0" hangingPunct="0">
                  <a:defRPr sz="8200">
                    <a:solidFill>
                      <a:schemeClr val="tx1"/>
                    </a:solidFill>
                    <a:latin typeface="Arial" panose="020B0604020202020204" pitchFamily="34" charset="0"/>
                  </a:defRPr>
                </a:lvl4pPr>
                <a:lvl5pPr marL="2057400" indent="-228600" defTabSz="727075" eaLnBrk="0" hangingPunct="0">
                  <a:defRPr sz="8200">
                    <a:solidFill>
                      <a:schemeClr val="tx1"/>
                    </a:solidFill>
                    <a:latin typeface="Arial" panose="020B0604020202020204" pitchFamily="34" charset="0"/>
                  </a:defRPr>
                </a:lvl5pPr>
                <a:lvl6pPr marL="2514600" indent="-228600" defTabSz="727075"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727075"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727075"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727075" eaLnBrk="0" fontAlgn="base" hangingPunct="0">
                  <a:spcBef>
                    <a:spcPct val="0"/>
                  </a:spcBef>
                  <a:spcAft>
                    <a:spcPct val="0"/>
                  </a:spcAft>
                  <a:defRPr sz="8200">
                    <a:solidFill>
                      <a:schemeClr val="tx1"/>
                    </a:solidFill>
                    <a:latin typeface="Arial" panose="020B0604020202020204" pitchFamily="34" charset="0"/>
                  </a:defRPr>
                </a:lvl9pPr>
              </a:lstStyle>
              <a:p>
                <a:r>
                  <a:rPr lang="de-DE" altLang="de-DE" sz="1600">
                    <a:latin typeface="Rotis Sans Serif Std" panose="020B0503030202020304" pitchFamily="34" charset="0"/>
                    <a:ea typeface="ＭＳ Ｐゴシック" panose="020B0600070205080204" pitchFamily="34" charset="-128"/>
                  </a:rPr>
                  <a:t>&gt;18ML</a:t>
                </a:r>
              </a:p>
            </p:txBody>
          </p:sp>
          <p:sp>
            <p:nvSpPr>
              <p:cNvPr id="1127" name="Text Box 39"/>
              <p:cNvSpPr txBox="1">
                <a:spLocks noChangeAspect="1" noChangeArrowheads="1"/>
              </p:cNvSpPr>
              <p:nvPr/>
            </p:nvSpPr>
            <p:spPr bwMode="auto">
              <a:xfrm>
                <a:off x="4226" y="3147"/>
                <a:ext cx="17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707" tIns="36355" rIns="72707" bIns="36355">
                <a:spAutoFit/>
              </a:bodyPr>
              <a:lstStyle>
                <a:lvl1pPr defTabSz="727075" eaLnBrk="0" hangingPunct="0">
                  <a:defRPr sz="8200">
                    <a:solidFill>
                      <a:schemeClr val="tx1"/>
                    </a:solidFill>
                    <a:latin typeface="Arial" panose="020B0604020202020204" pitchFamily="34" charset="0"/>
                  </a:defRPr>
                </a:lvl1pPr>
                <a:lvl2pPr marL="742950" indent="-285750" defTabSz="727075" eaLnBrk="0" hangingPunct="0">
                  <a:defRPr sz="8200">
                    <a:solidFill>
                      <a:schemeClr val="tx1"/>
                    </a:solidFill>
                    <a:latin typeface="Arial" panose="020B0604020202020204" pitchFamily="34" charset="0"/>
                  </a:defRPr>
                </a:lvl2pPr>
                <a:lvl3pPr marL="1143000" indent="-228600" defTabSz="727075" eaLnBrk="0" hangingPunct="0">
                  <a:defRPr sz="8200">
                    <a:solidFill>
                      <a:schemeClr val="tx1"/>
                    </a:solidFill>
                    <a:latin typeface="Arial" panose="020B0604020202020204" pitchFamily="34" charset="0"/>
                  </a:defRPr>
                </a:lvl3pPr>
                <a:lvl4pPr marL="1600200" indent="-228600" defTabSz="727075" eaLnBrk="0" hangingPunct="0">
                  <a:defRPr sz="8200">
                    <a:solidFill>
                      <a:schemeClr val="tx1"/>
                    </a:solidFill>
                    <a:latin typeface="Arial" panose="020B0604020202020204" pitchFamily="34" charset="0"/>
                  </a:defRPr>
                </a:lvl4pPr>
                <a:lvl5pPr marL="2057400" indent="-228600" defTabSz="727075" eaLnBrk="0" hangingPunct="0">
                  <a:defRPr sz="8200">
                    <a:solidFill>
                      <a:schemeClr val="tx1"/>
                    </a:solidFill>
                    <a:latin typeface="Arial" panose="020B0604020202020204" pitchFamily="34" charset="0"/>
                  </a:defRPr>
                </a:lvl5pPr>
                <a:lvl6pPr marL="2514600" indent="-228600" defTabSz="727075"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727075"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727075"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727075" eaLnBrk="0" fontAlgn="base" hangingPunct="0">
                  <a:spcBef>
                    <a:spcPct val="0"/>
                  </a:spcBef>
                  <a:spcAft>
                    <a:spcPct val="0"/>
                  </a:spcAft>
                  <a:defRPr sz="8200">
                    <a:solidFill>
                      <a:schemeClr val="tx1"/>
                    </a:solidFill>
                    <a:latin typeface="Arial" panose="020B0604020202020204" pitchFamily="34" charset="0"/>
                  </a:defRPr>
                </a:lvl9pPr>
              </a:lstStyle>
              <a:p>
                <a:r>
                  <a:rPr lang="de-DE" altLang="de-DE" sz="1600">
                    <a:latin typeface="Rotis Sans Serif Std" panose="020B0503030202020304" pitchFamily="34" charset="0"/>
                    <a:ea typeface="ＭＳ Ｐゴシック" panose="020B0600070205080204" pitchFamily="34" charset="-128"/>
                  </a:rPr>
                  <a:t>Si</a:t>
                </a:r>
              </a:p>
            </p:txBody>
          </p:sp>
          <p:sp>
            <p:nvSpPr>
              <p:cNvPr id="1128" name="Text Box 40"/>
              <p:cNvSpPr txBox="1">
                <a:spLocks noChangeAspect="1" noChangeArrowheads="1"/>
              </p:cNvSpPr>
              <p:nvPr/>
            </p:nvSpPr>
            <p:spPr bwMode="auto">
              <a:xfrm>
                <a:off x="4817" y="2974"/>
                <a:ext cx="209"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707" tIns="36355" rIns="72707" bIns="36355">
                <a:spAutoFit/>
              </a:bodyPr>
              <a:lstStyle>
                <a:lvl1pPr defTabSz="727075" eaLnBrk="0" hangingPunct="0">
                  <a:defRPr sz="8200">
                    <a:solidFill>
                      <a:schemeClr val="tx1"/>
                    </a:solidFill>
                    <a:latin typeface="Arial" panose="020B0604020202020204" pitchFamily="34" charset="0"/>
                  </a:defRPr>
                </a:lvl1pPr>
                <a:lvl2pPr marL="742950" indent="-285750" defTabSz="727075" eaLnBrk="0" hangingPunct="0">
                  <a:defRPr sz="8200">
                    <a:solidFill>
                      <a:schemeClr val="tx1"/>
                    </a:solidFill>
                    <a:latin typeface="Arial" panose="020B0604020202020204" pitchFamily="34" charset="0"/>
                  </a:defRPr>
                </a:lvl2pPr>
                <a:lvl3pPr marL="1143000" indent="-228600" defTabSz="727075" eaLnBrk="0" hangingPunct="0">
                  <a:defRPr sz="8200">
                    <a:solidFill>
                      <a:schemeClr val="tx1"/>
                    </a:solidFill>
                    <a:latin typeface="Arial" panose="020B0604020202020204" pitchFamily="34" charset="0"/>
                  </a:defRPr>
                </a:lvl3pPr>
                <a:lvl4pPr marL="1600200" indent="-228600" defTabSz="727075" eaLnBrk="0" hangingPunct="0">
                  <a:defRPr sz="8200">
                    <a:solidFill>
                      <a:schemeClr val="tx1"/>
                    </a:solidFill>
                    <a:latin typeface="Arial" panose="020B0604020202020204" pitchFamily="34" charset="0"/>
                  </a:defRPr>
                </a:lvl4pPr>
                <a:lvl5pPr marL="2057400" indent="-228600" defTabSz="727075" eaLnBrk="0" hangingPunct="0">
                  <a:defRPr sz="8200">
                    <a:solidFill>
                      <a:schemeClr val="tx1"/>
                    </a:solidFill>
                    <a:latin typeface="Arial" panose="020B0604020202020204" pitchFamily="34" charset="0"/>
                  </a:defRPr>
                </a:lvl5pPr>
                <a:lvl6pPr marL="2514600" indent="-228600" defTabSz="727075"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727075"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727075"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727075" eaLnBrk="0" fontAlgn="base" hangingPunct="0">
                  <a:spcBef>
                    <a:spcPct val="0"/>
                  </a:spcBef>
                  <a:spcAft>
                    <a:spcPct val="0"/>
                  </a:spcAft>
                  <a:defRPr sz="8200">
                    <a:solidFill>
                      <a:schemeClr val="tx1"/>
                    </a:solidFill>
                    <a:latin typeface="Arial" panose="020B0604020202020204" pitchFamily="34" charset="0"/>
                  </a:defRPr>
                </a:lvl9pPr>
              </a:lstStyle>
              <a:p>
                <a:r>
                  <a:rPr lang="de-DE" altLang="de-DE" sz="1600">
                    <a:latin typeface="Rotis Sans Serif Std" panose="020B0503030202020304" pitchFamily="34" charset="0"/>
                    <a:ea typeface="ＭＳ Ｐゴシック" panose="020B0600070205080204" pitchFamily="34" charset="-128"/>
                  </a:rPr>
                  <a:t>Ge</a:t>
                </a:r>
              </a:p>
            </p:txBody>
          </p:sp>
        </p:grpSp>
      </p:grpSp>
      <p:sp>
        <p:nvSpPr>
          <p:cNvPr id="1045" name="Text Box 58"/>
          <p:cNvSpPr txBox="1">
            <a:spLocks noChangeArrowheads="1"/>
          </p:cNvSpPr>
          <p:nvPr/>
        </p:nvSpPr>
        <p:spPr bwMode="auto">
          <a:xfrm>
            <a:off x="1363663" y="23602950"/>
            <a:ext cx="6215062"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19" tIns="43412" rIns="86819" bIns="43412">
            <a:spAutoFit/>
          </a:bodyPr>
          <a:lstStyle>
            <a:lvl1pPr indent="303213" defTabSz="727075" eaLnBrk="0" hangingPunct="0">
              <a:tabLst>
                <a:tab pos="303213" algn="l"/>
              </a:tabLst>
              <a:defRPr sz="8200">
                <a:solidFill>
                  <a:schemeClr val="tx1"/>
                </a:solidFill>
                <a:latin typeface="Arial" panose="020B0604020202020204" pitchFamily="34" charset="0"/>
              </a:defRPr>
            </a:lvl1pPr>
            <a:lvl2pPr marL="742950" indent="-285750" defTabSz="727075" eaLnBrk="0" hangingPunct="0">
              <a:tabLst>
                <a:tab pos="303213" algn="l"/>
              </a:tabLst>
              <a:defRPr sz="8200">
                <a:solidFill>
                  <a:schemeClr val="tx1"/>
                </a:solidFill>
                <a:latin typeface="Arial" panose="020B0604020202020204" pitchFamily="34" charset="0"/>
              </a:defRPr>
            </a:lvl2pPr>
            <a:lvl3pPr marL="1143000" indent="-228600" defTabSz="727075" eaLnBrk="0" hangingPunct="0">
              <a:tabLst>
                <a:tab pos="303213" algn="l"/>
              </a:tabLst>
              <a:defRPr sz="8200">
                <a:solidFill>
                  <a:schemeClr val="tx1"/>
                </a:solidFill>
                <a:latin typeface="Arial" panose="020B0604020202020204" pitchFamily="34" charset="0"/>
              </a:defRPr>
            </a:lvl3pPr>
            <a:lvl4pPr marL="1600200" indent="-228600" defTabSz="727075" eaLnBrk="0" hangingPunct="0">
              <a:tabLst>
                <a:tab pos="303213" algn="l"/>
              </a:tabLst>
              <a:defRPr sz="8200">
                <a:solidFill>
                  <a:schemeClr val="tx1"/>
                </a:solidFill>
                <a:latin typeface="Arial" panose="020B0604020202020204" pitchFamily="34" charset="0"/>
              </a:defRPr>
            </a:lvl4pPr>
            <a:lvl5pPr marL="2057400" indent="-228600" defTabSz="727075" eaLnBrk="0" hangingPunct="0">
              <a:tabLst>
                <a:tab pos="303213" algn="l"/>
              </a:tabLst>
              <a:defRPr sz="8200">
                <a:solidFill>
                  <a:schemeClr val="tx1"/>
                </a:solidFill>
                <a:latin typeface="Arial" panose="020B0604020202020204" pitchFamily="34" charset="0"/>
              </a:defRPr>
            </a:lvl5pPr>
            <a:lvl6pPr marL="2514600" indent="-228600" defTabSz="727075" eaLnBrk="0" fontAlgn="base" hangingPunct="0">
              <a:spcBef>
                <a:spcPct val="0"/>
              </a:spcBef>
              <a:spcAft>
                <a:spcPct val="0"/>
              </a:spcAft>
              <a:tabLst>
                <a:tab pos="303213" algn="l"/>
              </a:tabLst>
              <a:defRPr sz="8200">
                <a:solidFill>
                  <a:schemeClr val="tx1"/>
                </a:solidFill>
                <a:latin typeface="Arial" panose="020B0604020202020204" pitchFamily="34" charset="0"/>
              </a:defRPr>
            </a:lvl6pPr>
            <a:lvl7pPr marL="2971800" indent="-228600" defTabSz="727075" eaLnBrk="0" fontAlgn="base" hangingPunct="0">
              <a:spcBef>
                <a:spcPct val="0"/>
              </a:spcBef>
              <a:spcAft>
                <a:spcPct val="0"/>
              </a:spcAft>
              <a:tabLst>
                <a:tab pos="303213" algn="l"/>
              </a:tabLst>
              <a:defRPr sz="8200">
                <a:solidFill>
                  <a:schemeClr val="tx1"/>
                </a:solidFill>
                <a:latin typeface="Arial" panose="020B0604020202020204" pitchFamily="34" charset="0"/>
              </a:defRPr>
            </a:lvl7pPr>
            <a:lvl8pPr marL="3429000" indent="-228600" defTabSz="727075" eaLnBrk="0" fontAlgn="base" hangingPunct="0">
              <a:spcBef>
                <a:spcPct val="0"/>
              </a:spcBef>
              <a:spcAft>
                <a:spcPct val="0"/>
              </a:spcAft>
              <a:tabLst>
                <a:tab pos="303213" algn="l"/>
              </a:tabLst>
              <a:defRPr sz="8200">
                <a:solidFill>
                  <a:schemeClr val="tx1"/>
                </a:solidFill>
                <a:latin typeface="Arial" panose="020B0604020202020204" pitchFamily="34" charset="0"/>
              </a:defRPr>
            </a:lvl8pPr>
            <a:lvl9pPr marL="3886200" indent="-228600" defTabSz="727075" eaLnBrk="0" fontAlgn="base" hangingPunct="0">
              <a:spcBef>
                <a:spcPct val="0"/>
              </a:spcBef>
              <a:spcAft>
                <a:spcPct val="0"/>
              </a:spcAft>
              <a:tabLst>
                <a:tab pos="303213" algn="l"/>
              </a:tabLst>
              <a:defRPr sz="8200">
                <a:solidFill>
                  <a:schemeClr val="tx1"/>
                </a:solidFill>
                <a:latin typeface="Arial" panose="020B0604020202020204" pitchFamily="34" charset="0"/>
              </a:defRPr>
            </a:lvl9pPr>
          </a:lstStyle>
          <a:p>
            <a:pPr>
              <a:spcBef>
                <a:spcPct val="20000"/>
              </a:spcBef>
              <a:buClr>
                <a:srgbClr val="AAAAAA"/>
              </a:buClr>
              <a:buFont typeface="Wingdings" panose="05000000000000000000" pitchFamily="2" charset="2"/>
              <a:buChar char="è"/>
            </a:pPr>
            <a:r>
              <a:rPr lang="en-US" altLang="de-DE" sz="2400">
                <a:latin typeface="Rotis Sans Serif Std" panose="020B0503030202020304" pitchFamily="34" charset="0"/>
                <a:ea typeface="ＭＳ Ｐゴシック" panose="020B0600070205080204" pitchFamily="34" charset="-128"/>
              </a:rPr>
              <a:t>Lorem ipsum dolor sit amet, consetetur sadipscin</a:t>
            </a:r>
            <a:endParaRPr lang="en-US" altLang="de-DE" sz="2400">
              <a:latin typeface="Rotis Sans Serif Std" panose="020B0503030202020304" pitchFamily="34" charset="0"/>
            </a:endParaRPr>
          </a:p>
          <a:p>
            <a:pPr>
              <a:spcBef>
                <a:spcPct val="20000"/>
              </a:spcBef>
              <a:buClr>
                <a:srgbClr val="AAAAAA"/>
              </a:buClr>
              <a:buFont typeface="Wingdings" panose="05000000000000000000" pitchFamily="2" charset="2"/>
              <a:buChar char="è"/>
            </a:pPr>
            <a:r>
              <a:rPr lang="en-US" altLang="de-DE" sz="2400">
                <a:latin typeface="Rotis Sans Serif Std" panose="020B0503030202020304" pitchFamily="34" charset="0"/>
              </a:rPr>
              <a:t> </a:t>
            </a:r>
            <a:r>
              <a:rPr lang="en-US" altLang="de-DE" sz="2400">
                <a:latin typeface="Rotis Sans Serif Std" panose="020B0503030202020304" pitchFamily="34" charset="0"/>
                <a:ea typeface="ＭＳ Ｐゴシック" panose="020B0600070205080204" pitchFamily="34" charset="-128"/>
              </a:rPr>
              <a:t>Lorem ipsum dolor sit amet, consetetur sadipscing</a:t>
            </a:r>
            <a:endParaRPr lang="en-US" altLang="de-DE" sz="2400">
              <a:latin typeface="Rotis Sans Serif Std" panose="020B0503030202020304" pitchFamily="34" charset="0"/>
            </a:endParaRPr>
          </a:p>
          <a:p>
            <a:pPr>
              <a:spcBef>
                <a:spcPct val="20000"/>
              </a:spcBef>
              <a:buClr>
                <a:srgbClr val="AAAAAA"/>
              </a:buClr>
              <a:buFont typeface="Wingdings" panose="05000000000000000000" pitchFamily="2" charset="2"/>
              <a:buChar char="è"/>
            </a:pPr>
            <a:r>
              <a:rPr lang="en-US" altLang="de-DE" sz="2400">
                <a:latin typeface="Rotis Sans Serif Std" panose="020B0503030202020304" pitchFamily="34" charset="0"/>
                <a:ea typeface="ＭＳ Ｐゴシック" panose="020B0600070205080204" pitchFamily="34" charset="-128"/>
              </a:rPr>
              <a:t>Lorem ipsum </a:t>
            </a:r>
          </a:p>
          <a:p>
            <a:pPr>
              <a:spcBef>
                <a:spcPct val="20000"/>
              </a:spcBef>
              <a:buClr>
                <a:srgbClr val="AAAAAA"/>
              </a:buClr>
              <a:buFont typeface="Wingdings" panose="05000000000000000000" pitchFamily="2" charset="2"/>
              <a:buChar char="è"/>
            </a:pPr>
            <a:r>
              <a:rPr lang="en-US" altLang="de-DE" sz="2400">
                <a:latin typeface="Rotis Sans Serif Std" panose="020B0503030202020304" pitchFamily="34" charset="0"/>
                <a:ea typeface="ＭＳ Ｐゴシック" panose="020B0600070205080204" pitchFamily="34" charset="-128"/>
              </a:rPr>
              <a:t>Lorem ipsum</a:t>
            </a:r>
            <a:endParaRPr lang="en-US" altLang="de-DE" sz="2400">
              <a:latin typeface="Rotis Sans Serif Std" panose="020B0503030202020304" pitchFamily="34" charset="0"/>
            </a:endParaRPr>
          </a:p>
        </p:txBody>
      </p:sp>
      <p:sp>
        <p:nvSpPr>
          <p:cNvPr id="1046" name="Text Box 59"/>
          <p:cNvSpPr txBox="1">
            <a:spLocks noChangeArrowheads="1"/>
          </p:cNvSpPr>
          <p:nvPr/>
        </p:nvSpPr>
        <p:spPr bwMode="auto">
          <a:xfrm>
            <a:off x="1363663" y="23077488"/>
            <a:ext cx="52054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19" tIns="43412" rIns="86819" bIns="43412">
            <a:spAutoFit/>
          </a:bodyPr>
          <a:lstStyle>
            <a:lvl1pPr defTabSz="727075" eaLnBrk="0" hangingPunct="0">
              <a:tabLst>
                <a:tab pos="147638" algn="l"/>
              </a:tabLst>
              <a:defRPr sz="8200">
                <a:solidFill>
                  <a:schemeClr val="tx1"/>
                </a:solidFill>
                <a:latin typeface="Arial" panose="020B0604020202020204" pitchFamily="34" charset="0"/>
              </a:defRPr>
            </a:lvl1pPr>
            <a:lvl2pPr marL="742950" indent="-285750" defTabSz="727075" eaLnBrk="0" hangingPunct="0">
              <a:tabLst>
                <a:tab pos="147638" algn="l"/>
              </a:tabLst>
              <a:defRPr sz="8200">
                <a:solidFill>
                  <a:schemeClr val="tx1"/>
                </a:solidFill>
                <a:latin typeface="Arial" panose="020B0604020202020204" pitchFamily="34" charset="0"/>
              </a:defRPr>
            </a:lvl2pPr>
            <a:lvl3pPr marL="1143000" indent="-228600" defTabSz="727075" eaLnBrk="0" hangingPunct="0">
              <a:tabLst>
                <a:tab pos="147638" algn="l"/>
              </a:tabLst>
              <a:defRPr sz="8200">
                <a:solidFill>
                  <a:schemeClr val="tx1"/>
                </a:solidFill>
                <a:latin typeface="Arial" panose="020B0604020202020204" pitchFamily="34" charset="0"/>
              </a:defRPr>
            </a:lvl3pPr>
            <a:lvl4pPr marL="1600200" indent="-228600" defTabSz="727075" eaLnBrk="0" hangingPunct="0">
              <a:tabLst>
                <a:tab pos="147638" algn="l"/>
              </a:tabLst>
              <a:defRPr sz="8200">
                <a:solidFill>
                  <a:schemeClr val="tx1"/>
                </a:solidFill>
                <a:latin typeface="Arial" panose="020B0604020202020204" pitchFamily="34" charset="0"/>
              </a:defRPr>
            </a:lvl4pPr>
            <a:lvl5pPr marL="2057400" indent="-228600" defTabSz="727075" eaLnBrk="0" hangingPunct="0">
              <a:tabLst>
                <a:tab pos="147638" algn="l"/>
              </a:tabLst>
              <a:defRPr sz="8200">
                <a:solidFill>
                  <a:schemeClr val="tx1"/>
                </a:solidFill>
                <a:latin typeface="Arial" panose="020B0604020202020204" pitchFamily="34" charset="0"/>
              </a:defRPr>
            </a:lvl5pPr>
            <a:lvl6pPr marL="2514600" indent="-228600" defTabSz="727075" eaLnBrk="0" fontAlgn="base" hangingPunct="0">
              <a:spcBef>
                <a:spcPct val="0"/>
              </a:spcBef>
              <a:spcAft>
                <a:spcPct val="0"/>
              </a:spcAft>
              <a:tabLst>
                <a:tab pos="147638" algn="l"/>
              </a:tabLst>
              <a:defRPr sz="8200">
                <a:solidFill>
                  <a:schemeClr val="tx1"/>
                </a:solidFill>
                <a:latin typeface="Arial" panose="020B0604020202020204" pitchFamily="34" charset="0"/>
              </a:defRPr>
            </a:lvl6pPr>
            <a:lvl7pPr marL="2971800" indent="-228600" defTabSz="727075" eaLnBrk="0" fontAlgn="base" hangingPunct="0">
              <a:spcBef>
                <a:spcPct val="0"/>
              </a:spcBef>
              <a:spcAft>
                <a:spcPct val="0"/>
              </a:spcAft>
              <a:tabLst>
                <a:tab pos="147638" algn="l"/>
              </a:tabLst>
              <a:defRPr sz="8200">
                <a:solidFill>
                  <a:schemeClr val="tx1"/>
                </a:solidFill>
                <a:latin typeface="Arial" panose="020B0604020202020204" pitchFamily="34" charset="0"/>
              </a:defRPr>
            </a:lvl7pPr>
            <a:lvl8pPr marL="3429000" indent="-228600" defTabSz="727075" eaLnBrk="0" fontAlgn="base" hangingPunct="0">
              <a:spcBef>
                <a:spcPct val="0"/>
              </a:spcBef>
              <a:spcAft>
                <a:spcPct val="0"/>
              </a:spcAft>
              <a:tabLst>
                <a:tab pos="147638" algn="l"/>
              </a:tabLst>
              <a:defRPr sz="8200">
                <a:solidFill>
                  <a:schemeClr val="tx1"/>
                </a:solidFill>
                <a:latin typeface="Arial" panose="020B0604020202020204" pitchFamily="34" charset="0"/>
              </a:defRPr>
            </a:lvl8pPr>
            <a:lvl9pPr marL="3886200" indent="-228600" defTabSz="727075" eaLnBrk="0" fontAlgn="base" hangingPunct="0">
              <a:spcBef>
                <a:spcPct val="0"/>
              </a:spcBef>
              <a:spcAft>
                <a:spcPct val="0"/>
              </a:spcAft>
              <a:tabLst>
                <a:tab pos="147638" algn="l"/>
              </a:tabLst>
              <a:defRPr sz="8200">
                <a:solidFill>
                  <a:schemeClr val="tx1"/>
                </a:solidFill>
                <a:latin typeface="Arial" panose="020B0604020202020204" pitchFamily="34" charset="0"/>
              </a:defRPr>
            </a:lvl9pPr>
          </a:lstStyle>
          <a:p>
            <a:pPr>
              <a:spcBef>
                <a:spcPct val="50000"/>
              </a:spcBef>
            </a:pPr>
            <a:r>
              <a:rPr lang="en-US" altLang="de-DE" sz="3200">
                <a:latin typeface="Rotis Sans Serif Std" panose="020B0503030202020304" pitchFamily="34" charset="0"/>
                <a:ea typeface="ＭＳ Ｐゴシック" panose="020B0600070205080204" pitchFamily="34" charset="-128"/>
              </a:rPr>
              <a:t>Lorem ipsum dolor</a:t>
            </a:r>
            <a:endParaRPr lang="en-US" altLang="de-DE" sz="3200">
              <a:latin typeface="Rotis Sans Serif Std" panose="020B0503030202020304" pitchFamily="34" charset="0"/>
            </a:endParaRPr>
          </a:p>
        </p:txBody>
      </p:sp>
      <p:sp>
        <p:nvSpPr>
          <p:cNvPr id="1047" name="Text Box 60"/>
          <p:cNvSpPr txBox="1">
            <a:spLocks noChangeArrowheads="1"/>
          </p:cNvSpPr>
          <p:nvPr/>
        </p:nvSpPr>
        <p:spPr bwMode="auto">
          <a:xfrm>
            <a:off x="15571788" y="8337550"/>
            <a:ext cx="860107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19" tIns="43412" rIns="86819" bIns="43412">
            <a:spAutoFit/>
          </a:bodyPr>
          <a:lstStyle>
            <a:lvl1pPr defTabSz="727075" eaLnBrk="0" hangingPunct="0">
              <a:defRPr sz="8200">
                <a:solidFill>
                  <a:schemeClr val="tx1"/>
                </a:solidFill>
                <a:latin typeface="Arial" panose="020B0604020202020204" pitchFamily="34" charset="0"/>
              </a:defRPr>
            </a:lvl1pPr>
            <a:lvl2pPr marL="742950" indent="-285750" defTabSz="727075" eaLnBrk="0" hangingPunct="0">
              <a:defRPr sz="8200">
                <a:solidFill>
                  <a:schemeClr val="tx1"/>
                </a:solidFill>
                <a:latin typeface="Arial" panose="020B0604020202020204" pitchFamily="34" charset="0"/>
              </a:defRPr>
            </a:lvl2pPr>
            <a:lvl3pPr marL="1143000" indent="-228600" defTabSz="727075" eaLnBrk="0" hangingPunct="0">
              <a:defRPr sz="8200">
                <a:solidFill>
                  <a:schemeClr val="tx1"/>
                </a:solidFill>
                <a:latin typeface="Arial" panose="020B0604020202020204" pitchFamily="34" charset="0"/>
              </a:defRPr>
            </a:lvl3pPr>
            <a:lvl4pPr marL="1600200" indent="-228600" defTabSz="727075" eaLnBrk="0" hangingPunct="0">
              <a:defRPr sz="8200">
                <a:solidFill>
                  <a:schemeClr val="tx1"/>
                </a:solidFill>
                <a:latin typeface="Arial" panose="020B0604020202020204" pitchFamily="34" charset="0"/>
              </a:defRPr>
            </a:lvl4pPr>
            <a:lvl5pPr marL="2057400" indent="-228600" defTabSz="727075" eaLnBrk="0" hangingPunct="0">
              <a:defRPr sz="8200">
                <a:solidFill>
                  <a:schemeClr val="tx1"/>
                </a:solidFill>
                <a:latin typeface="Arial" panose="020B0604020202020204" pitchFamily="34" charset="0"/>
              </a:defRPr>
            </a:lvl5pPr>
            <a:lvl6pPr marL="2514600" indent="-228600" defTabSz="727075"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727075"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727075"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727075" eaLnBrk="0" fontAlgn="base" hangingPunct="0">
              <a:spcBef>
                <a:spcPct val="0"/>
              </a:spcBef>
              <a:spcAft>
                <a:spcPct val="0"/>
              </a:spcAft>
              <a:defRPr sz="8200">
                <a:solidFill>
                  <a:schemeClr val="tx1"/>
                </a:solidFill>
                <a:latin typeface="Arial" panose="020B0604020202020204" pitchFamily="34" charset="0"/>
              </a:defRPr>
            </a:lvl9pPr>
          </a:lstStyle>
          <a:p>
            <a:pPr>
              <a:spcBef>
                <a:spcPct val="50000"/>
              </a:spcBef>
            </a:pPr>
            <a:r>
              <a:rPr lang="de-DE" altLang="de-DE" sz="5700">
                <a:latin typeface="Rotis Sans Serif Std" panose="020B0503030202020304" pitchFamily="34" charset="0"/>
              </a:rPr>
              <a:t>Überschrift Lorem</a:t>
            </a:r>
            <a:endParaRPr lang="en-US" altLang="de-DE" sz="5700">
              <a:latin typeface="Rotis Sans Serif Std" panose="020B0503030202020304" pitchFamily="34" charset="0"/>
            </a:endParaRPr>
          </a:p>
        </p:txBody>
      </p:sp>
      <p:grpSp>
        <p:nvGrpSpPr>
          <p:cNvPr id="1048" name="Group 38"/>
          <p:cNvGrpSpPr>
            <a:grpSpLocks/>
          </p:cNvGrpSpPr>
          <p:nvPr/>
        </p:nvGrpSpPr>
        <p:grpSpPr bwMode="auto">
          <a:xfrm>
            <a:off x="22771100" y="11863388"/>
            <a:ext cx="3505200" cy="3236912"/>
            <a:chOff x="11963" y="6321"/>
            <a:chExt cx="1838" cy="1715"/>
          </a:xfrm>
        </p:grpSpPr>
        <p:pic>
          <p:nvPicPr>
            <p:cNvPr id="1117" name="Picture 67" descr="Tv34_1au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963" y="6321"/>
              <a:ext cx="1838" cy="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1118" name="Text Box 68"/>
            <p:cNvSpPr txBox="1">
              <a:spLocks noChangeAspect="1" noChangeArrowheads="1"/>
            </p:cNvSpPr>
            <p:nvPr/>
          </p:nvSpPr>
          <p:spPr bwMode="auto">
            <a:xfrm>
              <a:off x="13109" y="7599"/>
              <a:ext cx="464"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707" tIns="36355" rIns="72707" bIns="36355"/>
            <a:lstStyle>
              <a:lvl1pPr defTabSz="727075" eaLnBrk="0" hangingPunct="0">
                <a:defRPr sz="8200">
                  <a:solidFill>
                    <a:schemeClr val="tx1"/>
                  </a:solidFill>
                  <a:latin typeface="Arial" panose="020B0604020202020204" pitchFamily="34" charset="0"/>
                </a:defRPr>
              </a:lvl1pPr>
              <a:lvl2pPr marL="742950" indent="-285750" defTabSz="727075" eaLnBrk="0" hangingPunct="0">
                <a:defRPr sz="8200">
                  <a:solidFill>
                    <a:schemeClr val="tx1"/>
                  </a:solidFill>
                  <a:latin typeface="Arial" panose="020B0604020202020204" pitchFamily="34" charset="0"/>
                </a:defRPr>
              </a:lvl2pPr>
              <a:lvl3pPr marL="1143000" indent="-228600" defTabSz="727075" eaLnBrk="0" hangingPunct="0">
                <a:defRPr sz="8200">
                  <a:solidFill>
                    <a:schemeClr val="tx1"/>
                  </a:solidFill>
                  <a:latin typeface="Arial" panose="020B0604020202020204" pitchFamily="34" charset="0"/>
                </a:defRPr>
              </a:lvl3pPr>
              <a:lvl4pPr marL="1600200" indent="-228600" defTabSz="727075" eaLnBrk="0" hangingPunct="0">
                <a:defRPr sz="8200">
                  <a:solidFill>
                    <a:schemeClr val="tx1"/>
                  </a:solidFill>
                  <a:latin typeface="Arial" panose="020B0604020202020204" pitchFamily="34" charset="0"/>
                </a:defRPr>
              </a:lvl4pPr>
              <a:lvl5pPr marL="2057400" indent="-228600" defTabSz="727075" eaLnBrk="0" hangingPunct="0">
                <a:defRPr sz="8200">
                  <a:solidFill>
                    <a:schemeClr val="tx1"/>
                  </a:solidFill>
                  <a:latin typeface="Arial" panose="020B0604020202020204" pitchFamily="34" charset="0"/>
                </a:defRPr>
              </a:lvl5pPr>
              <a:lvl6pPr marL="2514600" indent="-228600" defTabSz="727075"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727075"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727075"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727075" eaLnBrk="0" fontAlgn="base" hangingPunct="0">
                <a:spcBef>
                  <a:spcPct val="0"/>
                </a:spcBef>
                <a:spcAft>
                  <a:spcPct val="0"/>
                </a:spcAft>
                <a:defRPr sz="8200">
                  <a:solidFill>
                    <a:schemeClr val="tx1"/>
                  </a:solidFill>
                  <a:latin typeface="Arial" panose="020B0604020202020204" pitchFamily="34" charset="0"/>
                </a:defRPr>
              </a:lvl9pPr>
            </a:lstStyle>
            <a:p>
              <a:pPr algn="r"/>
              <a:r>
                <a:rPr lang="en-US" altLang="ja-JP" sz="1700">
                  <a:solidFill>
                    <a:schemeClr val="bg1"/>
                  </a:solidFill>
                  <a:latin typeface="Rotis Sans Serif Std" panose="020B0503030202020304" pitchFamily="34" charset="0"/>
                  <a:ea typeface="ＭＳ Ｐゴシック" panose="020B0600070205080204" pitchFamily="34" charset="-128"/>
                </a:rPr>
                <a:t>Ge</a:t>
              </a:r>
            </a:p>
          </p:txBody>
        </p:sp>
        <p:sp>
          <p:nvSpPr>
            <p:cNvPr id="1119" name="Text Box 69"/>
            <p:cNvSpPr txBox="1">
              <a:spLocks noChangeAspect="1" noChangeArrowheads="1"/>
            </p:cNvSpPr>
            <p:nvPr/>
          </p:nvSpPr>
          <p:spPr bwMode="auto">
            <a:xfrm>
              <a:off x="13155" y="7882"/>
              <a:ext cx="46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707" tIns="36355" rIns="72707" bIns="36355"/>
            <a:lstStyle>
              <a:lvl1pPr defTabSz="727075" eaLnBrk="0" hangingPunct="0">
                <a:defRPr sz="8200">
                  <a:solidFill>
                    <a:schemeClr val="tx1"/>
                  </a:solidFill>
                  <a:latin typeface="Arial" panose="020B0604020202020204" pitchFamily="34" charset="0"/>
                </a:defRPr>
              </a:lvl1pPr>
              <a:lvl2pPr marL="742950" indent="-285750" defTabSz="727075" eaLnBrk="0" hangingPunct="0">
                <a:defRPr sz="8200">
                  <a:solidFill>
                    <a:schemeClr val="tx1"/>
                  </a:solidFill>
                  <a:latin typeface="Arial" panose="020B0604020202020204" pitchFamily="34" charset="0"/>
                </a:defRPr>
              </a:lvl2pPr>
              <a:lvl3pPr marL="1143000" indent="-228600" defTabSz="727075" eaLnBrk="0" hangingPunct="0">
                <a:defRPr sz="8200">
                  <a:solidFill>
                    <a:schemeClr val="tx1"/>
                  </a:solidFill>
                  <a:latin typeface="Arial" panose="020B0604020202020204" pitchFamily="34" charset="0"/>
                </a:defRPr>
              </a:lvl3pPr>
              <a:lvl4pPr marL="1600200" indent="-228600" defTabSz="727075" eaLnBrk="0" hangingPunct="0">
                <a:defRPr sz="8200">
                  <a:solidFill>
                    <a:schemeClr val="tx1"/>
                  </a:solidFill>
                  <a:latin typeface="Arial" panose="020B0604020202020204" pitchFamily="34" charset="0"/>
                </a:defRPr>
              </a:lvl4pPr>
              <a:lvl5pPr marL="2057400" indent="-228600" defTabSz="727075" eaLnBrk="0" hangingPunct="0">
                <a:defRPr sz="8200">
                  <a:solidFill>
                    <a:schemeClr val="tx1"/>
                  </a:solidFill>
                  <a:latin typeface="Arial" panose="020B0604020202020204" pitchFamily="34" charset="0"/>
                </a:defRPr>
              </a:lvl5pPr>
              <a:lvl6pPr marL="2514600" indent="-228600" defTabSz="727075"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727075"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727075"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727075" eaLnBrk="0" fontAlgn="base" hangingPunct="0">
                <a:spcBef>
                  <a:spcPct val="0"/>
                </a:spcBef>
                <a:spcAft>
                  <a:spcPct val="0"/>
                </a:spcAft>
                <a:defRPr sz="8200">
                  <a:solidFill>
                    <a:schemeClr val="tx1"/>
                  </a:solidFill>
                  <a:latin typeface="Arial" panose="020B0604020202020204" pitchFamily="34" charset="0"/>
                </a:defRPr>
              </a:lvl9pPr>
            </a:lstStyle>
            <a:p>
              <a:pPr algn="ctr"/>
              <a:r>
                <a:rPr lang="en-US" altLang="de-DE" sz="1700">
                  <a:latin typeface="Rotis Sans Serif Std" panose="020B0503030202020304" pitchFamily="34" charset="0"/>
                </a:rPr>
                <a:t>Si(100) </a:t>
              </a:r>
            </a:p>
          </p:txBody>
        </p:sp>
        <p:sp>
          <p:nvSpPr>
            <p:cNvPr id="1120" name="Line 70"/>
            <p:cNvSpPr>
              <a:spLocks noChangeAspect="1" noChangeShapeType="1"/>
            </p:cNvSpPr>
            <p:nvPr/>
          </p:nvSpPr>
          <p:spPr bwMode="auto">
            <a:xfrm>
              <a:off x="12021" y="6430"/>
              <a:ext cx="10" cy="1399"/>
            </a:xfrm>
            <a:prstGeom prst="line">
              <a:avLst/>
            </a:prstGeom>
            <a:noFill/>
            <a:ln w="38100">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121" name="Text Box 71"/>
            <p:cNvSpPr txBox="1">
              <a:spLocks noChangeAspect="1" noChangeArrowheads="1"/>
            </p:cNvSpPr>
            <p:nvPr/>
          </p:nvSpPr>
          <p:spPr bwMode="auto">
            <a:xfrm rot="5400000">
              <a:off x="11965" y="7046"/>
              <a:ext cx="312"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707" tIns="36355" rIns="72707" bIns="36355">
              <a:spAutoFit/>
            </a:bodyPr>
            <a:lstStyle>
              <a:lvl1pPr defTabSz="727075" eaLnBrk="0" hangingPunct="0">
                <a:defRPr sz="8200">
                  <a:solidFill>
                    <a:schemeClr val="tx1"/>
                  </a:solidFill>
                  <a:latin typeface="Arial" panose="020B0604020202020204" pitchFamily="34" charset="0"/>
                </a:defRPr>
              </a:lvl1pPr>
              <a:lvl2pPr marL="742950" indent="-285750" defTabSz="727075" eaLnBrk="0" hangingPunct="0">
                <a:defRPr sz="8200">
                  <a:solidFill>
                    <a:schemeClr val="tx1"/>
                  </a:solidFill>
                  <a:latin typeface="Arial" panose="020B0604020202020204" pitchFamily="34" charset="0"/>
                </a:defRPr>
              </a:lvl2pPr>
              <a:lvl3pPr marL="1143000" indent="-228600" defTabSz="727075" eaLnBrk="0" hangingPunct="0">
                <a:defRPr sz="8200">
                  <a:solidFill>
                    <a:schemeClr val="tx1"/>
                  </a:solidFill>
                  <a:latin typeface="Arial" panose="020B0604020202020204" pitchFamily="34" charset="0"/>
                </a:defRPr>
              </a:lvl3pPr>
              <a:lvl4pPr marL="1600200" indent="-228600" defTabSz="727075" eaLnBrk="0" hangingPunct="0">
                <a:defRPr sz="8200">
                  <a:solidFill>
                    <a:schemeClr val="tx1"/>
                  </a:solidFill>
                  <a:latin typeface="Arial" panose="020B0604020202020204" pitchFamily="34" charset="0"/>
                </a:defRPr>
              </a:lvl4pPr>
              <a:lvl5pPr marL="2057400" indent="-228600" defTabSz="727075" eaLnBrk="0" hangingPunct="0">
                <a:defRPr sz="8200">
                  <a:solidFill>
                    <a:schemeClr val="tx1"/>
                  </a:solidFill>
                  <a:latin typeface="Arial" panose="020B0604020202020204" pitchFamily="34" charset="0"/>
                </a:defRPr>
              </a:lvl5pPr>
              <a:lvl6pPr marL="2514600" indent="-228600" defTabSz="727075"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727075"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727075"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727075" eaLnBrk="0" fontAlgn="base" hangingPunct="0">
                <a:spcBef>
                  <a:spcPct val="0"/>
                </a:spcBef>
                <a:spcAft>
                  <a:spcPct val="0"/>
                </a:spcAft>
                <a:defRPr sz="8200">
                  <a:solidFill>
                    <a:schemeClr val="tx1"/>
                  </a:solidFill>
                  <a:latin typeface="Arial" panose="020B0604020202020204" pitchFamily="34" charset="0"/>
                </a:defRPr>
              </a:lvl9pPr>
            </a:lstStyle>
            <a:p>
              <a:r>
                <a:rPr lang="de-DE" altLang="de-DE" sz="1700">
                  <a:solidFill>
                    <a:schemeClr val="bg1"/>
                  </a:solidFill>
                  <a:latin typeface="Rotis Sans Serif Std" panose="020B0503030202020304" pitchFamily="34" charset="0"/>
                </a:rPr>
                <a:t>1 µm</a:t>
              </a:r>
            </a:p>
          </p:txBody>
        </p:sp>
      </p:grpSp>
      <p:sp>
        <p:nvSpPr>
          <p:cNvPr id="1049" name="Text Box 72"/>
          <p:cNvSpPr txBox="1">
            <a:spLocks noChangeArrowheads="1"/>
          </p:cNvSpPr>
          <p:nvPr/>
        </p:nvSpPr>
        <p:spPr bwMode="auto">
          <a:xfrm>
            <a:off x="22682200" y="18246725"/>
            <a:ext cx="6213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19" tIns="43412" rIns="86819" bIns="43412">
            <a:spAutoFit/>
          </a:bodyPr>
          <a:lstStyle>
            <a:lvl1pPr defTabSz="727075" eaLnBrk="0" hangingPunct="0">
              <a:defRPr sz="8200">
                <a:solidFill>
                  <a:schemeClr val="tx1"/>
                </a:solidFill>
                <a:latin typeface="Arial" panose="020B0604020202020204" pitchFamily="34" charset="0"/>
              </a:defRPr>
            </a:lvl1pPr>
            <a:lvl2pPr marL="742950" indent="-285750" defTabSz="727075" eaLnBrk="0" hangingPunct="0">
              <a:defRPr sz="8200">
                <a:solidFill>
                  <a:schemeClr val="tx1"/>
                </a:solidFill>
                <a:latin typeface="Arial" panose="020B0604020202020204" pitchFamily="34" charset="0"/>
              </a:defRPr>
            </a:lvl2pPr>
            <a:lvl3pPr marL="1143000" indent="-228600" defTabSz="727075" eaLnBrk="0" hangingPunct="0">
              <a:defRPr sz="8200">
                <a:solidFill>
                  <a:schemeClr val="tx1"/>
                </a:solidFill>
                <a:latin typeface="Arial" panose="020B0604020202020204" pitchFamily="34" charset="0"/>
              </a:defRPr>
            </a:lvl3pPr>
            <a:lvl4pPr marL="1600200" indent="-228600" defTabSz="727075" eaLnBrk="0" hangingPunct="0">
              <a:defRPr sz="8200">
                <a:solidFill>
                  <a:schemeClr val="tx1"/>
                </a:solidFill>
                <a:latin typeface="Arial" panose="020B0604020202020204" pitchFamily="34" charset="0"/>
              </a:defRPr>
            </a:lvl4pPr>
            <a:lvl5pPr marL="2057400" indent="-228600" defTabSz="727075" eaLnBrk="0" hangingPunct="0">
              <a:defRPr sz="8200">
                <a:solidFill>
                  <a:schemeClr val="tx1"/>
                </a:solidFill>
                <a:latin typeface="Arial" panose="020B0604020202020204" pitchFamily="34" charset="0"/>
              </a:defRPr>
            </a:lvl5pPr>
            <a:lvl6pPr marL="2514600" indent="-228600" defTabSz="727075"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727075"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727075"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727075" eaLnBrk="0" fontAlgn="base" hangingPunct="0">
              <a:spcBef>
                <a:spcPct val="0"/>
              </a:spcBef>
              <a:spcAft>
                <a:spcPct val="0"/>
              </a:spcAft>
              <a:defRPr sz="8200">
                <a:solidFill>
                  <a:schemeClr val="tx1"/>
                </a:solidFill>
                <a:latin typeface="Arial" panose="020B0604020202020204" pitchFamily="34" charset="0"/>
              </a:defRPr>
            </a:lvl9pPr>
          </a:lstStyle>
          <a:p>
            <a:pPr>
              <a:buClr>
                <a:srgbClr val="AAAAAA"/>
              </a:buClr>
              <a:buFont typeface="Wingdings" panose="05000000000000000000" pitchFamily="2" charset="2"/>
              <a:buNone/>
            </a:pPr>
            <a:r>
              <a:rPr lang="en-US" altLang="de-DE" sz="2400">
                <a:latin typeface="Rotis Sans Serif Std" panose="020B0503030202020304" pitchFamily="34" charset="0"/>
              </a:rPr>
              <a:t>Lorem ipsum dolor</a:t>
            </a:r>
          </a:p>
        </p:txBody>
      </p:sp>
      <p:graphicFrame>
        <p:nvGraphicFramePr>
          <p:cNvPr id="1026" name="Object 74"/>
          <p:cNvGraphicFramePr>
            <a:graphicFrameLocks noChangeAspect="1"/>
          </p:cNvGraphicFramePr>
          <p:nvPr/>
        </p:nvGraphicFramePr>
        <p:xfrm>
          <a:off x="15897225" y="21139150"/>
          <a:ext cx="4757738" cy="4292600"/>
        </p:xfrm>
        <a:graphic>
          <a:graphicData uri="http://schemas.openxmlformats.org/presentationml/2006/ole">
            <mc:AlternateContent xmlns:mc="http://schemas.openxmlformats.org/markup-compatibility/2006">
              <mc:Choice xmlns:v="urn:schemas-microsoft-com:vml" Requires="v">
                <p:oleObj spid="_x0000_s1149" name="Graph" r:id="rId14" imgW="3204058" imgH="3179064" progId="Origin50.Graph">
                  <p:embed/>
                </p:oleObj>
              </mc:Choice>
              <mc:Fallback>
                <p:oleObj name="Graph" r:id="rId14" imgW="3204058" imgH="3179064" progId="Origin50.Graph">
                  <p:embed/>
                  <p:pic>
                    <p:nvPicPr>
                      <p:cNvPr id="0" name="Object 74"/>
                      <p:cNvPicPr>
                        <a:picLocks noChangeAspect="1" noChangeArrowheads="1"/>
                      </p:cNvPicPr>
                      <p:nvPr/>
                    </p:nvPicPr>
                    <p:blipFill>
                      <a:blip r:embed="rId15">
                        <a:extLst>
                          <a:ext uri="{28A0092B-C50C-407E-A947-70E740481C1C}">
                            <a14:useLocalDpi xmlns:a14="http://schemas.microsoft.com/office/drawing/2010/main" val="0"/>
                          </a:ext>
                        </a:extLst>
                      </a:blip>
                      <a:srcRect l="4269" t="13020" r="8876" b="6906"/>
                      <a:stretch>
                        <a:fillRect/>
                      </a:stretch>
                    </p:blipFill>
                    <p:spPr bwMode="auto">
                      <a:xfrm>
                        <a:off x="15897225" y="21139150"/>
                        <a:ext cx="4757738"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0" name="Text Box 76"/>
          <p:cNvSpPr txBox="1">
            <a:spLocks noChangeArrowheads="1"/>
          </p:cNvSpPr>
          <p:nvPr/>
        </p:nvSpPr>
        <p:spPr bwMode="auto">
          <a:xfrm>
            <a:off x="15511463" y="26589038"/>
            <a:ext cx="860107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19" tIns="43412" rIns="86819" bIns="43412">
            <a:spAutoFit/>
          </a:bodyPr>
          <a:lstStyle>
            <a:lvl1pPr defTabSz="727075" eaLnBrk="0" hangingPunct="0">
              <a:defRPr sz="8200">
                <a:solidFill>
                  <a:schemeClr val="tx1"/>
                </a:solidFill>
                <a:latin typeface="Arial" panose="020B0604020202020204" pitchFamily="34" charset="0"/>
              </a:defRPr>
            </a:lvl1pPr>
            <a:lvl2pPr marL="742950" indent="-285750" defTabSz="727075" eaLnBrk="0" hangingPunct="0">
              <a:defRPr sz="8200">
                <a:solidFill>
                  <a:schemeClr val="tx1"/>
                </a:solidFill>
                <a:latin typeface="Arial" panose="020B0604020202020204" pitchFamily="34" charset="0"/>
              </a:defRPr>
            </a:lvl2pPr>
            <a:lvl3pPr marL="1143000" indent="-228600" defTabSz="727075" eaLnBrk="0" hangingPunct="0">
              <a:defRPr sz="8200">
                <a:solidFill>
                  <a:schemeClr val="tx1"/>
                </a:solidFill>
                <a:latin typeface="Arial" panose="020B0604020202020204" pitchFamily="34" charset="0"/>
              </a:defRPr>
            </a:lvl3pPr>
            <a:lvl4pPr marL="1600200" indent="-228600" defTabSz="727075" eaLnBrk="0" hangingPunct="0">
              <a:defRPr sz="8200">
                <a:solidFill>
                  <a:schemeClr val="tx1"/>
                </a:solidFill>
                <a:latin typeface="Arial" panose="020B0604020202020204" pitchFamily="34" charset="0"/>
              </a:defRPr>
            </a:lvl4pPr>
            <a:lvl5pPr marL="2057400" indent="-228600" defTabSz="727075" eaLnBrk="0" hangingPunct="0">
              <a:defRPr sz="8200">
                <a:solidFill>
                  <a:schemeClr val="tx1"/>
                </a:solidFill>
                <a:latin typeface="Arial" panose="020B0604020202020204" pitchFamily="34" charset="0"/>
              </a:defRPr>
            </a:lvl5pPr>
            <a:lvl6pPr marL="2514600" indent="-228600" defTabSz="727075"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727075"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727075"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727075" eaLnBrk="0" fontAlgn="base" hangingPunct="0">
              <a:spcBef>
                <a:spcPct val="0"/>
              </a:spcBef>
              <a:spcAft>
                <a:spcPct val="0"/>
              </a:spcAft>
              <a:defRPr sz="8200">
                <a:solidFill>
                  <a:schemeClr val="tx1"/>
                </a:solidFill>
                <a:latin typeface="Arial" panose="020B0604020202020204" pitchFamily="34" charset="0"/>
              </a:defRPr>
            </a:lvl9pPr>
          </a:lstStyle>
          <a:p>
            <a:pPr>
              <a:spcBef>
                <a:spcPct val="50000"/>
              </a:spcBef>
            </a:pPr>
            <a:r>
              <a:rPr lang="de-DE" altLang="de-DE" sz="5700">
                <a:latin typeface="Rotis Sans Serif Std" panose="020B0503030202020304" pitchFamily="34" charset="0"/>
              </a:rPr>
              <a:t>Überschrift Lorem</a:t>
            </a:r>
            <a:endParaRPr lang="en-US" altLang="de-DE" sz="5700">
              <a:latin typeface="Rotis Sans Serif Std" panose="020B0503030202020304" pitchFamily="34" charset="0"/>
            </a:endParaRPr>
          </a:p>
        </p:txBody>
      </p:sp>
      <p:sp>
        <p:nvSpPr>
          <p:cNvPr id="1051" name="Rectangle 80"/>
          <p:cNvSpPr>
            <a:spLocks noChangeArrowheads="1"/>
          </p:cNvSpPr>
          <p:nvPr/>
        </p:nvSpPr>
        <p:spPr bwMode="auto">
          <a:xfrm>
            <a:off x="1419225" y="38290500"/>
            <a:ext cx="1808163"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819" tIns="43412" rIns="86819" bIns="43412" anchor="ctr">
            <a:spAutoFit/>
          </a:bodyPr>
          <a:lstStyle>
            <a:lvl1pPr defTabSz="866775" eaLnBrk="0" hangingPunct="0">
              <a:defRPr sz="8200">
                <a:solidFill>
                  <a:schemeClr val="tx1"/>
                </a:solidFill>
                <a:latin typeface="Arial" panose="020B0604020202020204" pitchFamily="34" charset="0"/>
              </a:defRPr>
            </a:lvl1pPr>
            <a:lvl2pPr marL="742950" indent="-285750" defTabSz="866775" eaLnBrk="0" hangingPunct="0">
              <a:defRPr sz="8200">
                <a:solidFill>
                  <a:schemeClr val="tx1"/>
                </a:solidFill>
                <a:latin typeface="Arial" panose="020B0604020202020204" pitchFamily="34" charset="0"/>
              </a:defRPr>
            </a:lvl2pPr>
            <a:lvl3pPr marL="1143000" indent="-228600" defTabSz="866775" eaLnBrk="0" hangingPunct="0">
              <a:defRPr sz="8200">
                <a:solidFill>
                  <a:schemeClr val="tx1"/>
                </a:solidFill>
                <a:latin typeface="Arial" panose="020B0604020202020204" pitchFamily="34" charset="0"/>
              </a:defRPr>
            </a:lvl3pPr>
            <a:lvl4pPr marL="1600200" indent="-228600" defTabSz="866775" eaLnBrk="0" hangingPunct="0">
              <a:defRPr sz="8200">
                <a:solidFill>
                  <a:schemeClr val="tx1"/>
                </a:solidFill>
                <a:latin typeface="Arial" panose="020B0604020202020204" pitchFamily="34" charset="0"/>
              </a:defRPr>
            </a:lvl4pPr>
            <a:lvl5pPr marL="2057400" indent="-228600" defTabSz="866775" eaLnBrk="0" hangingPunct="0">
              <a:defRPr sz="8200">
                <a:solidFill>
                  <a:schemeClr val="tx1"/>
                </a:solidFill>
                <a:latin typeface="Arial" panose="020B0604020202020204" pitchFamily="34" charset="0"/>
              </a:defRPr>
            </a:lvl5pPr>
            <a:lvl6pPr marL="2514600" indent="-228600" defTabSz="866775"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866775"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866775"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866775" eaLnBrk="0" fontAlgn="base" hangingPunct="0">
              <a:spcBef>
                <a:spcPct val="0"/>
              </a:spcBef>
              <a:spcAft>
                <a:spcPct val="0"/>
              </a:spcAft>
              <a:defRPr sz="8200">
                <a:solidFill>
                  <a:schemeClr val="tx1"/>
                </a:solidFill>
                <a:latin typeface="Arial" panose="020B0604020202020204" pitchFamily="34" charset="0"/>
              </a:defRPr>
            </a:lvl9pPr>
          </a:lstStyle>
          <a:p>
            <a:r>
              <a:rPr lang="en-US" altLang="de-DE" sz="3800">
                <a:latin typeface="Rotis Sans Serif Std" panose="020B0503030202020304" pitchFamily="34" charset="0"/>
              </a:rPr>
              <a:t>Literatur</a:t>
            </a:r>
          </a:p>
        </p:txBody>
      </p:sp>
      <p:sp>
        <p:nvSpPr>
          <p:cNvPr id="1052" name="Text Box 81"/>
          <p:cNvSpPr txBox="1">
            <a:spLocks noChangeArrowheads="1"/>
          </p:cNvSpPr>
          <p:nvPr/>
        </p:nvSpPr>
        <p:spPr bwMode="auto">
          <a:xfrm>
            <a:off x="1439863" y="38844538"/>
            <a:ext cx="6164262"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19" tIns="43412" rIns="86819" bIns="43412">
            <a:spAutoFit/>
          </a:bodyPr>
          <a:lstStyle>
            <a:lvl1pPr defTabSz="727075" eaLnBrk="0" hangingPunct="0">
              <a:tabLst>
                <a:tab pos="136525" algn="l"/>
              </a:tabLst>
              <a:defRPr sz="8200">
                <a:solidFill>
                  <a:schemeClr val="tx1"/>
                </a:solidFill>
                <a:latin typeface="Arial" panose="020B0604020202020204" pitchFamily="34" charset="0"/>
              </a:defRPr>
            </a:lvl1pPr>
            <a:lvl2pPr marL="742950" indent="-285750" defTabSz="727075" eaLnBrk="0" hangingPunct="0">
              <a:tabLst>
                <a:tab pos="136525" algn="l"/>
              </a:tabLst>
              <a:defRPr sz="8200">
                <a:solidFill>
                  <a:schemeClr val="tx1"/>
                </a:solidFill>
                <a:latin typeface="Arial" panose="020B0604020202020204" pitchFamily="34" charset="0"/>
              </a:defRPr>
            </a:lvl2pPr>
            <a:lvl3pPr marL="1143000" indent="-228600" defTabSz="727075" eaLnBrk="0" hangingPunct="0">
              <a:tabLst>
                <a:tab pos="136525" algn="l"/>
              </a:tabLst>
              <a:defRPr sz="8200">
                <a:solidFill>
                  <a:schemeClr val="tx1"/>
                </a:solidFill>
                <a:latin typeface="Arial" panose="020B0604020202020204" pitchFamily="34" charset="0"/>
              </a:defRPr>
            </a:lvl3pPr>
            <a:lvl4pPr marL="1600200" indent="-228600" defTabSz="727075" eaLnBrk="0" hangingPunct="0">
              <a:tabLst>
                <a:tab pos="136525" algn="l"/>
              </a:tabLst>
              <a:defRPr sz="8200">
                <a:solidFill>
                  <a:schemeClr val="tx1"/>
                </a:solidFill>
                <a:latin typeface="Arial" panose="020B0604020202020204" pitchFamily="34" charset="0"/>
              </a:defRPr>
            </a:lvl4pPr>
            <a:lvl5pPr marL="2057400" indent="-228600" defTabSz="727075" eaLnBrk="0" hangingPunct="0">
              <a:tabLst>
                <a:tab pos="136525" algn="l"/>
              </a:tabLst>
              <a:defRPr sz="8200">
                <a:solidFill>
                  <a:schemeClr val="tx1"/>
                </a:solidFill>
                <a:latin typeface="Arial" panose="020B0604020202020204" pitchFamily="34" charset="0"/>
              </a:defRPr>
            </a:lvl5pPr>
            <a:lvl6pPr marL="2514600" indent="-228600" defTabSz="727075" eaLnBrk="0" fontAlgn="base" hangingPunct="0">
              <a:spcBef>
                <a:spcPct val="0"/>
              </a:spcBef>
              <a:spcAft>
                <a:spcPct val="0"/>
              </a:spcAft>
              <a:tabLst>
                <a:tab pos="136525" algn="l"/>
              </a:tabLst>
              <a:defRPr sz="8200">
                <a:solidFill>
                  <a:schemeClr val="tx1"/>
                </a:solidFill>
                <a:latin typeface="Arial" panose="020B0604020202020204" pitchFamily="34" charset="0"/>
              </a:defRPr>
            </a:lvl6pPr>
            <a:lvl7pPr marL="2971800" indent="-228600" defTabSz="727075" eaLnBrk="0" fontAlgn="base" hangingPunct="0">
              <a:spcBef>
                <a:spcPct val="0"/>
              </a:spcBef>
              <a:spcAft>
                <a:spcPct val="0"/>
              </a:spcAft>
              <a:tabLst>
                <a:tab pos="136525" algn="l"/>
              </a:tabLst>
              <a:defRPr sz="8200">
                <a:solidFill>
                  <a:schemeClr val="tx1"/>
                </a:solidFill>
                <a:latin typeface="Arial" panose="020B0604020202020204" pitchFamily="34" charset="0"/>
              </a:defRPr>
            </a:lvl7pPr>
            <a:lvl8pPr marL="3429000" indent="-228600" defTabSz="727075" eaLnBrk="0" fontAlgn="base" hangingPunct="0">
              <a:spcBef>
                <a:spcPct val="0"/>
              </a:spcBef>
              <a:spcAft>
                <a:spcPct val="0"/>
              </a:spcAft>
              <a:tabLst>
                <a:tab pos="136525" algn="l"/>
              </a:tabLst>
              <a:defRPr sz="8200">
                <a:solidFill>
                  <a:schemeClr val="tx1"/>
                </a:solidFill>
                <a:latin typeface="Arial" panose="020B0604020202020204" pitchFamily="34" charset="0"/>
              </a:defRPr>
            </a:lvl8pPr>
            <a:lvl9pPr marL="3886200" indent="-228600" defTabSz="727075" eaLnBrk="0" fontAlgn="base" hangingPunct="0">
              <a:spcBef>
                <a:spcPct val="0"/>
              </a:spcBef>
              <a:spcAft>
                <a:spcPct val="0"/>
              </a:spcAft>
              <a:tabLst>
                <a:tab pos="136525" algn="l"/>
              </a:tabLst>
              <a:defRPr sz="8200">
                <a:solidFill>
                  <a:schemeClr val="tx1"/>
                </a:solidFill>
                <a:latin typeface="Arial" panose="020B0604020202020204" pitchFamily="34" charset="0"/>
              </a:defRPr>
            </a:lvl9pPr>
          </a:lstStyle>
          <a:p>
            <a:r>
              <a:rPr lang="de-DE" altLang="ja-JP" sz="1700">
                <a:latin typeface="Rotis Sans Serif Std" panose="020B0503030202020304" pitchFamily="34" charset="0"/>
                <a:ea typeface="ＭＳ Ｐゴシック" panose="020B0600070205080204" pitchFamily="34" charset="-128"/>
              </a:rPr>
              <a:t>[1] M. Horn-von Hoegen </a:t>
            </a:r>
            <a:r>
              <a:rPr lang="de-DE" altLang="ja-JP" sz="1700" i="1">
                <a:latin typeface="Rotis Sans Serif Std" panose="020B0503030202020304" pitchFamily="34" charset="0"/>
                <a:ea typeface="ＭＳ Ｐゴシック" panose="020B0600070205080204" pitchFamily="34" charset="-128"/>
              </a:rPr>
              <a:t>et al. </a:t>
            </a:r>
            <a:r>
              <a:rPr lang="de-DE" altLang="ja-JP" sz="1700">
                <a:latin typeface="Rotis Sans Serif Std" panose="020B0503030202020304" pitchFamily="34" charset="0"/>
                <a:ea typeface="ＭＳ Ｐゴシック" panose="020B0600070205080204" pitchFamily="34" charset="-128"/>
              </a:rPr>
              <a:t>Phys. Rev. Lett. </a:t>
            </a:r>
            <a:r>
              <a:rPr lang="de-DE" altLang="ja-JP" sz="1700" b="1">
                <a:latin typeface="Rotis Sans Serif Std" panose="020B0503030202020304" pitchFamily="34" charset="0"/>
                <a:ea typeface="ＭＳ Ｐゴシック" panose="020B0600070205080204" pitchFamily="34" charset="-128"/>
              </a:rPr>
              <a:t>67</a:t>
            </a:r>
            <a:r>
              <a:rPr lang="de-DE" altLang="ja-JP" sz="1700">
                <a:latin typeface="Rotis Sans Serif Std" panose="020B0503030202020304" pitchFamily="34" charset="0"/>
                <a:ea typeface="ＭＳ Ｐゴシック" panose="020B0600070205080204" pitchFamily="34" charset="-128"/>
              </a:rPr>
              <a:t>, 1130 (1991).</a:t>
            </a:r>
          </a:p>
          <a:p>
            <a:r>
              <a:rPr lang="en-US" altLang="de-DE" sz="1700">
                <a:latin typeface="Rotis Sans Serif Std" panose="020B0503030202020304" pitchFamily="34" charset="0"/>
              </a:rPr>
              <a:t>[2] T.F. Wietler </a:t>
            </a:r>
            <a:r>
              <a:rPr lang="en-US" altLang="de-DE" sz="1700" i="1">
                <a:latin typeface="Rotis Sans Serif Std" panose="020B0503030202020304" pitchFamily="34" charset="0"/>
              </a:rPr>
              <a:t>et al.</a:t>
            </a:r>
            <a:r>
              <a:rPr lang="en-US" altLang="de-DE" sz="1700">
                <a:latin typeface="Rotis Sans Serif Std" panose="020B0503030202020304" pitchFamily="34" charset="0"/>
              </a:rPr>
              <a:t> Mat. Sci. Semicon. Proc. </a:t>
            </a:r>
            <a:r>
              <a:rPr lang="en-US" altLang="de-DE" sz="1700" b="1">
                <a:latin typeface="Rotis Sans Serif Std" panose="020B0503030202020304" pitchFamily="34" charset="0"/>
              </a:rPr>
              <a:t>8</a:t>
            </a:r>
            <a:r>
              <a:rPr lang="en-US" altLang="de-DE" sz="1700">
                <a:latin typeface="Rotis Sans Serif Std" panose="020B0503030202020304" pitchFamily="34" charset="0"/>
              </a:rPr>
              <a:t>, 73 (2005).</a:t>
            </a:r>
          </a:p>
          <a:p>
            <a:r>
              <a:rPr lang="en-US" altLang="de-DE" sz="1700">
                <a:latin typeface="Rotis Sans Serif Std" panose="020B0503030202020304" pitchFamily="34" charset="0"/>
              </a:rPr>
              <a:t>[3] T.F. Wietler </a:t>
            </a:r>
            <a:r>
              <a:rPr lang="en-US" altLang="de-DE" sz="1700" i="1">
                <a:latin typeface="Rotis Sans Serif Std" panose="020B0503030202020304" pitchFamily="34" charset="0"/>
              </a:rPr>
              <a:t>et al.</a:t>
            </a:r>
            <a:r>
              <a:rPr lang="en-US" altLang="de-DE" sz="1700">
                <a:latin typeface="Rotis Sans Serif Std" panose="020B0503030202020304" pitchFamily="34" charset="0"/>
              </a:rPr>
              <a:t> Appl. Phys. Lett. </a:t>
            </a:r>
            <a:r>
              <a:rPr lang="en-US" altLang="de-DE" sz="1700" b="1">
                <a:latin typeface="Rotis Sans Serif Std" panose="020B0503030202020304" pitchFamily="34" charset="0"/>
              </a:rPr>
              <a:t>87</a:t>
            </a:r>
            <a:r>
              <a:rPr lang="en-US" altLang="de-DE" sz="1700">
                <a:latin typeface="Rotis Sans Serif Std" panose="020B0503030202020304" pitchFamily="34" charset="0"/>
              </a:rPr>
              <a:t>, 182102 (2005).</a:t>
            </a:r>
          </a:p>
          <a:p>
            <a:r>
              <a:rPr lang="en-US" altLang="de-DE" sz="1700">
                <a:latin typeface="Rotis Sans Serif Std" panose="020B0503030202020304" pitchFamily="34" charset="0"/>
              </a:rPr>
              <a:t>[4] D. Reinking </a:t>
            </a:r>
            <a:r>
              <a:rPr lang="en-US" altLang="de-DE" sz="1700" i="1">
                <a:latin typeface="Rotis Sans Serif Std" panose="020B0503030202020304" pitchFamily="34" charset="0"/>
              </a:rPr>
              <a:t>et al.</a:t>
            </a:r>
            <a:r>
              <a:rPr lang="en-US" altLang="de-DE" sz="1700">
                <a:latin typeface="Rotis Sans Serif Std" panose="020B0503030202020304" pitchFamily="34" charset="0"/>
              </a:rPr>
              <a:t> Electron. Lett. </a:t>
            </a:r>
            <a:r>
              <a:rPr lang="en-US" altLang="de-DE" sz="1700" b="1">
                <a:latin typeface="Rotis Sans Serif Std" panose="020B0503030202020304" pitchFamily="34" charset="0"/>
              </a:rPr>
              <a:t>35</a:t>
            </a:r>
            <a:r>
              <a:rPr lang="en-US" altLang="de-DE" sz="1700">
                <a:latin typeface="Rotis Sans Serif Std" panose="020B0503030202020304" pitchFamily="34" charset="0"/>
              </a:rPr>
              <a:t>, 503 (1999).</a:t>
            </a:r>
          </a:p>
          <a:p>
            <a:pPr>
              <a:spcBef>
                <a:spcPct val="15000"/>
              </a:spcBef>
            </a:pPr>
            <a:r>
              <a:rPr lang="de-DE" altLang="de-DE" sz="1700">
                <a:latin typeface="Rotis Sans Serif Std" panose="020B0503030202020304" pitchFamily="34" charset="0"/>
              </a:rPr>
              <a:t>[5] M. Horn-von Hoegen </a:t>
            </a:r>
            <a:r>
              <a:rPr lang="de-DE" altLang="de-DE" sz="1700" i="1">
                <a:latin typeface="Rotis Sans Serif Std" panose="020B0503030202020304" pitchFamily="34" charset="0"/>
              </a:rPr>
              <a:t>et al.</a:t>
            </a:r>
            <a:r>
              <a:rPr lang="de-DE" altLang="de-DE" sz="1700">
                <a:latin typeface="Rotis Sans Serif Std" panose="020B0503030202020304" pitchFamily="34" charset="0"/>
              </a:rPr>
              <a:t>, Phys. Rev. B </a:t>
            </a:r>
            <a:r>
              <a:rPr lang="de-DE" altLang="de-DE" sz="1700" b="1">
                <a:latin typeface="Rotis Sans Serif Std" panose="020B0503030202020304" pitchFamily="34" charset="0"/>
              </a:rPr>
              <a:t>49</a:t>
            </a:r>
            <a:r>
              <a:rPr lang="de-DE" altLang="de-DE" sz="1700">
                <a:latin typeface="Rotis Sans Serif Std" panose="020B0503030202020304" pitchFamily="34" charset="0"/>
              </a:rPr>
              <a:t> 2637 (1994).</a:t>
            </a:r>
          </a:p>
          <a:p>
            <a:pPr>
              <a:spcBef>
                <a:spcPct val="15000"/>
              </a:spcBef>
            </a:pPr>
            <a:r>
              <a:rPr lang="de-DE" altLang="de-DE" sz="1700">
                <a:latin typeface="Rotis Sans Serif Std" panose="020B0503030202020304" pitchFamily="34" charset="0"/>
              </a:rPr>
              <a:t>[6] D.M. </a:t>
            </a:r>
            <a:r>
              <a:rPr lang="en-US" altLang="de-DE" sz="1700">
                <a:latin typeface="Rotis Sans Serif Std" panose="020B0503030202020304" pitchFamily="34" charset="0"/>
              </a:rPr>
              <a:t>Caughey </a:t>
            </a:r>
            <a:r>
              <a:rPr lang="en-US" altLang="de-DE" sz="1700" i="1">
                <a:latin typeface="Rotis Sans Serif Std" panose="020B0503030202020304" pitchFamily="34" charset="0"/>
              </a:rPr>
              <a:t>et al.</a:t>
            </a:r>
            <a:r>
              <a:rPr lang="en-US" altLang="de-DE" sz="1700">
                <a:latin typeface="Rotis Sans Serif Std" panose="020B0503030202020304" pitchFamily="34" charset="0"/>
              </a:rPr>
              <a:t> Proc. IEEE </a:t>
            </a:r>
            <a:r>
              <a:rPr lang="en-US" altLang="de-DE" sz="1700" b="1">
                <a:latin typeface="Rotis Sans Serif Std" panose="020B0503030202020304" pitchFamily="34" charset="0"/>
              </a:rPr>
              <a:t>55</a:t>
            </a:r>
            <a:r>
              <a:rPr lang="en-US" altLang="de-DE" sz="1700">
                <a:latin typeface="Rotis Sans Serif Std" panose="020B0503030202020304" pitchFamily="34" charset="0"/>
              </a:rPr>
              <a:t> 2192 (1967).</a:t>
            </a:r>
          </a:p>
          <a:p>
            <a:pPr>
              <a:spcBef>
                <a:spcPct val="15000"/>
              </a:spcBef>
            </a:pPr>
            <a:r>
              <a:rPr lang="en-US" altLang="de-DE" sz="1700">
                <a:latin typeface="Rotis Sans Serif Std" panose="020B0503030202020304" pitchFamily="34" charset="0"/>
              </a:rPr>
              <a:t>[7] O.A. Golikova </a:t>
            </a:r>
            <a:r>
              <a:rPr lang="en-US" altLang="de-DE" sz="1700" i="1">
                <a:latin typeface="Rotis Sans Serif Std" panose="020B0503030202020304" pitchFamily="34" charset="0"/>
              </a:rPr>
              <a:t>et al.</a:t>
            </a:r>
            <a:r>
              <a:rPr lang="en-US" altLang="de-DE" sz="1700">
                <a:latin typeface="Rotis Sans Serif Std" panose="020B0503030202020304" pitchFamily="34" charset="0"/>
              </a:rPr>
              <a:t> Sov. Phys. Sol. Stat. </a:t>
            </a:r>
            <a:r>
              <a:rPr lang="en-US" altLang="de-DE" sz="1700" b="1">
                <a:latin typeface="Rotis Sans Serif Std" panose="020B0503030202020304" pitchFamily="34" charset="0"/>
              </a:rPr>
              <a:t>3 </a:t>
            </a:r>
            <a:r>
              <a:rPr lang="en-US" altLang="de-DE" sz="1700">
                <a:latin typeface="Rotis Sans Serif Std" panose="020B0503030202020304" pitchFamily="34" charset="0"/>
              </a:rPr>
              <a:t>2259 (1962).</a:t>
            </a:r>
          </a:p>
        </p:txBody>
      </p:sp>
      <p:sp>
        <p:nvSpPr>
          <p:cNvPr id="1053" name="Text Box 16"/>
          <p:cNvSpPr txBox="1">
            <a:spLocks noChangeArrowheads="1"/>
          </p:cNvSpPr>
          <p:nvPr/>
        </p:nvSpPr>
        <p:spPr bwMode="auto">
          <a:xfrm>
            <a:off x="8435975" y="21756688"/>
            <a:ext cx="624363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19" tIns="43412" rIns="86819" bIns="43412">
            <a:spAutoFit/>
          </a:bodyPr>
          <a:lstStyle>
            <a:lvl1pPr defTabSz="727075" eaLnBrk="0" hangingPunct="0">
              <a:tabLst>
                <a:tab pos="147638" algn="l"/>
              </a:tabLst>
              <a:defRPr sz="8200">
                <a:solidFill>
                  <a:schemeClr val="tx1"/>
                </a:solidFill>
                <a:latin typeface="Arial" panose="020B0604020202020204" pitchFamily="34" charset="0"/>
              </a:defRPr>
            </a:lvl1pPr>
            <a:lvl2pPr marL="742950" indent="-285750" defTabSz="727075" eaLnBrk="0" hangingPunct="0">
              <a:tabLst>
                <a:tab pos="147638" algn="l"/>
              </a:tabLst>
              <a:defRPr sz="8200">
                <a:solidFill>
                  <a:schemeClr val="tx1"/>
                </a:solidFill>
                <a:latin typeface="Arial" panose="020B0604020202020204" pitchFamily="34" charset="0"/>
              </a:defRPr>
            </a:lvl2pPr>
            <a:lvl3pPr marL="1143000" indent="-228600" defTabSz="727075" eaLnBrk="0" hangingPunct="0">
              <a:tabLst>
                <a:tab pos="147638" algn="l"/>
              </a:tabLst>
              <a:defRPr sz="8200">
                <a:solidFill>
                  <a:schemeClr val="tx1"/>
                </a:solidFill>
                <a:latin typeface="Arial" panose="020B0604020202020204" pitchFamily="34" charset="0"/>
              </a:defRPr>
            </a:lvl3pPr>
            <a:lvl4pPr marL="1600200" indent="-228600" defTabSz="727075" eaLnBrk="0" hangingPunct="0">
              <a:tabLst>
                <a:tab pos="147638" algn="l"/>
              </a:tabLst>
              <a:defRPr sz="8200">
                <a:solidFill>
                  <a:schemeClr val="tx1"/>
                </a:solidFill>
                <a:latin typeface="Arial" panose="020B0604020202020204" pitchFamily="34" charset="0"/>
              </a:defRPr>
            </a:lvl4pPr>
            <a:lvl5pPr marL="2057400" indent="-228600" defTabSz="727075" eaLnBrk="0" hangingPunct="0">
              <a:tabLst>
                <a:tab pos="147638" algn="l"/>
              </a:tabLst>
              <a:defRPr sz="8200">
                <a:solidFill>
                  <a:schemeClr val="tx1"/>
                </a:solidFill>
                <a:latin typeface="Arial" panose="020B0604020202020204" pitchFamily="34" charset="0"/>
              </a:defRPr>
            </a:lvl5pPr>
            <a:lvl6pPr marL="2514600" indent="-228600" defTabSz="727075" eaLnBrk="0" fontAlgn="base" hangingPunct="0">
              <a:spcBef>
                <a:spcPct val="0"/>
              </a:spcBef>
              <a:spcAft>
                <a:spcPct val="0"/>
              </a:spcAft>
              <a:tabLst>
                <a:tab pos="147638" algn="l"/>
              </a:tabLst>
              <a:defRPr sz="8200">
                <a:solidFill>
                  <a:schemeClr val="tx1"/>
                </a:solidFill>
                <a:latin typeface="Arial" panose="020B0604020202020204" pitchFamily="34" charset="0"/>
              </a:defRPr>
            </a:lvl6pPr>
            <a:lvl7pPr marL="2971800" indent="-228600" defTabSz="727075" eaLnBrk="0" fontAlgn="base" hangingPunct="0">
              <a:spcBef>
                <a:spcPct val="0"/>
              </a:spcBef>
              <a:spcAft>
                <a:spcPct val="0"/>
              </a:spcAft>
              <a:tabLst>
                <a:tab pos="147638" algn="l"/>
              </a:tabLst>
              <a:defRPr sz="8200">
                <a:solidFill>
                  <a:schemeClr val="tx1"/>
                </a:solidFill>
                <a:latin typeface="Arial" panose="020B0604020202020204" pitchFamily="34" charset="0"/>
              </a:defRPr>
            </a:lvl7pPr>
            <a:lvl8pPr marL="3429000" indent="-228600" defTabSz="727075" eaLnBrk="0" fontAlgn="base" hangingPunct="0">
              <a:spcBef>
                <a:spcPct val="0"/>
              </a:spcBef>
              <a:spcAft>
                <a:spcPct val="0"/>
              </a:spcAft>
              <a:tabLst>
                <a:tab pos="147638" algn="l"/>
              </a:tabLst>
              <a:defRPr sz="8200">
                <a:solidFill>
                  <a:schemeClr val="tx1"/>
                </a:solidFill>
                <a:latin typeface="Arial" panose="020B0604020202020204" pitchFamily="34" charset="0"/>
              </a:defRPr>
            </a:lvl8pPr>
            <a:lvl9pPr marL="3886200" indent="-228600" defTabSz="727075" eaLnBrk="0" fontAlgn="base" hangingPunct="0">
              <a:spcBef>
                <a:spcPct val="0"/>
              </a:spcBef>
              <a:spcAft>
                <a:spcPct val="0"/>
              </a:spcAft>
              <a:tabLst>
                <a:tab pos="147638" algn="l"/>
              </a:tabLst>
              <a:defRPr sz="8200">
                <a:solidFill>
                  <a:schemeClr val="tx1"/>
                </a:solidFill>
                <a:latin typeface="Arial" panose="020B0604020202020204" pitchFamily="34" charset="0"/>
              </a:defRPr>
            </a:lvl9pPr>
          </a:lstStyle>
          <a:p>
            <a:pPr>
              <a:spcBef>
                <a:spcPct val="50000"/>
              </a:spcBef>
            </a:pPr>
            <a:r>
              <a:rPr lang="de-DE" altLang="de-DE" sz="5700">
                <a:latin typeface="Rotis Sans Serif Std" panose="020B0503030202020304" pitchFamily="34" charset="0"/>
              </a:rPr>
              <a:t>Überschrift Lorem</a:t>
            </a:r>
            <a:endParaRPr lang="en-US" altLang="de-DE" sz="5700" baseline="30000">
              <a:latin typeface="Rotis Sans Serif Std" panose="020B0503030202020304" pitchFamily="34" charset="0"/>
            </a:endParaRPr>
          </a:p>
        </p:txBody>
      </p:sp>
      <p:sp>
        <p:nvSpPr>
          <p:cNvPr id="1054" name="Text Box 8"/>
          <p:cNvSpPr txBox="1">
            <a:spLocks noChangeAspect="1" noChangeArrowheads="1"/>
          </p:cNvSpPr>
          <p:nvPr/>
        </p:nvSpPr>
        <p:spPr bwMode="auto">
          <a:xfrm>
            <a:off x="15567025" y="10009188"/>
            <a:ext cx="6376988"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spAutoFit/>
          </a:bodyPr>
          <a:lstStyle>
            <a:lvl1pPr indent="150813" defTabSz="765175" eaLnBrk="0" hangingPunct="0">
              <a:tabLst>
                <a:tab pos="142875" algn="l"/>
              </a:tabLst>
              <a:defRPr sz="8200">
                <a:solidFill>
                  <a:schemeClr val="tx1"/>
                </a:solidFill>
                <a:latin typeface="Arial" panose="020B0604020202020204" pitchFamily="34" charset="0"/>
              </a:defRPr>
            </a:lvl1pPr>
            <a:lvl2pPr marL="742950" indent="-285750" defTabSz="765175" eaLnBrk="0" hangingPunct="0">
              <a:tabLst>
                <a:tab pos="142875" algn="l"/>
              </a:tabLst>
              <a:defRPr sz="8200">
                <a:solidFill>
                  <a:schemeClr val="tx1"/>
                </a:solidFill>
                <a:latin typeface="Arial" panose="020B0604020202020204" pitchFamily="34" charset="0"/>
              </a:defRPr>
            </a:lvl2pPr>
            <a:lvl3pPr marL="1143000" indent="-228600" defTabSz="765175" eaLnBrk="0" hangingPunct="0">
              <a:tabLst>
                <a:tab pos="142875" algn="l"/>
              </a:tabLst>
              <a:defRPr sz="8200">
                <a:solidFill>
                  <a:schemeClr val="tx1"/>
                </a:solidFill>
                <a:latin typeface="Arial" panose="020B0604020202020204" pitchFamily="34" charset="0"/>
              </a:defRPr>
            </a:lvl3pPr>
            <a:lvl4pPr marL="1600200" indent="-228600" defTabSz="765175" eaLnBrk="0" hangingPunct="0">
              <a:tabLst>
                <a:tab pos="142875" algn="l"/>
              </a:tabLst>
              <a:defRPr sz="8200">
                <a:solidFill>
                  <a:schemeClr val="tx1"/>
                </a:solidFill>
                <a:latin typeface="Arial" panose="020B0604020202020204" pitchFamily="34" charset="0"/>
              </a:defRPr>
            </a:lvl4pPr>
            <a:lvl5pPr marL="2057400" indent="-228600" defTabSz="765175" eaLnBrk="0" hangingPunct="0">
              <a:tabLst>
                <a:tab pos="142875" algn="l"/>
              </a:tabLst>
              <a:defRPr sz="8200">
                <a:solidFill>
                  <a:schemeClr val="tx1"/>
                </a:solidFill>
                <a:latin typeface="Arial" panose="020B0604020202020204" pitchFamily="34" charset="0"/>
              </a:defRPr>
            </a:lvl5pPr>
            <a:lvl6pPr marL="2514600" indent="-228600" defTabSz="765175" eaLnBrk="0" fontAlgn="base" hangingPunct="0">
              <a:spcBef>
                <a:spcPct val="0"/>
              </a:spcBef>
              <a:spcAft>
                <a:spcPct val="0"/>
              </a:spcAft>
              <a:tabLst>
                <a:tab pos="142875" algn="l"/>
              </a:tabLst>
              <a:defRPr sz="8200">
                <a:solidFill>
                  <a:schemeClr val="tx1"/>
                </a:solidFill>
                <a:latin typeface="Arial" panose="020B0604020202020204" pitchFamily="34" charset="0"/>
              </a:defRPr>
            </a:lvl6pPr>
            <a:lvl7pPr marL="2971800" indent="-228600" defTabSz="765175" eaLnBrk="0" fontAlgn="base" hangingPunct="0">
              <a:spcBef>
                <a:spcPct val="0"/>
              </a:spcBef>
              <a:spcAft>
                <a:spcPct val="0"/>
              </a:spcAft>
              <a:tabLst>
                <a:tab pos="142875" algn="l"/>
              </a:tabLst>
              <a:defRPr sz="8200">
                <a:solidFill>
                  <a:schemeClr val="tx1"/>
                </a:solidFill>
                <a:latin typeface="Arial" panose="020B0604020202020204" pitchFamily="34" charset="0"/>
              </a:defRPr>
            </a:lvl7pPr>
            <a:lvl8pPr marL="3429000" indent="-228600" defTabSz="765175" eaLnBrk="0" fontAlgn="base" hangingPunct="0">
              <a:spcBef>
                <a:spcPct val="0"/>
              </a:spcBef>
              <a:spcAft>
                <a:spcPct val="0"/>
              </a:spcAft>
              <a:tabLst>
                <a:tab pos="142875" algn="l"/>
              </a:tabLst>
              <a:defRPr sz="8200">
                <a:solidFill>
                  <a:schemeClr val="tx1"/>
                </a:solidFill>
                <a:latin typeface="Arial" panose="020B0604020202020204" pitchFamily="34" charset="0"/>
              </a:defRPr>
            </a:lvl8pPr>
            <a:lvl9pPr marL="3886200" indent="-228600" defTabSz="765175" eaLnBrk="0" fontAlgn="base" hangingPunct="0">
              <a:spcBef>
                <a:spcPct val="0"/>
              </a:spcBef>
              <a:spcAft>
                <a:spcPct val="0"/>
              </a:spcAft>
              <a:tabLst>
                <a:tab pos="142875" algn="l"/>
              </a:tabLst>
              <a:defRPr sz="8200">
                <a:solidFill>
                  <a:schemeClr val="tx1"/>
                </a:solidFill>
                <a:latin typeface="Arial" panose="020B0604020202020204" pitchFamily="34" charset="0"/>
              </a:defRPr>
            </a:lvl9pPr>
          </a:lstStyle>
          <a:p>
            <a:pPr>
              <a:spcBef>
                <a:spcPct val="20000"/>
              </a:spcBef>
              <a:buClr>
                <a:srgbClr val="AAAAAA"/>
              </a:buClr>
              <a:buFont typeface="Wingdings" panose="05000000000000000000" pitchFamily="2" charset="2"/>
              <a:buChar char="§"/>
            </a:pPr>
            <a:r>
              <a:rPr lang="en-US" altLang="de-DE" sz="2400" dirty="0">
                <a:latin typeface="Rotis Sans Serif Std" panose="020B0503030202020304" pitchFamily="34" charset="0"/>
                <a:ea typeface="ＭＳ Ｐゴシック" panose="020B0600070205080204" pitchFamily="34" charset="-128"/>
              </a:rPr>
              <a:t>Lorem ipsum dolor sit </a:t>
            </a:r>
            <a:r>
              <a:rPr lang="en-US" altLang="de-DE" sz="2400" dirty="0" err="1">
                <a:latin typeface="Rotis Sans Serif Std" panose="020B0503030202020304" pitchFamily="34" charset="0"/>
                <a:ea typeface="ＭＳ Ｐゴシック" panose="020B0600070205080204" pitchFamily="34" charset="-128"/>
              </a:rPr>
              <a:t>amet</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consetetur</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sadipscing</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elitr</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sed</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diam</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nonumy</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eirmod</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tempor</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invidunt</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ut</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labore</a:t>
            </a:r>
            <a:r>
              <a:rPr lang="en-US" altLang="de-DE" sz="2400" dirty="0">
                <a:latin typeface="Rotis Sans Serif Std" panose="020B0503030202020304" pitchFamily="34" charset="0"/>
                <a:ea typeface="ＭＳ Ｐゴシック" panose="020B0600070205080204" pitchFamily="34" charset="-128"/>
              </a:rPr>
              <a:t> et </a:t>
            </a:r>
            <a:r>
              <a:rPr lang="en-US" altLang="de-DE" sz="2400" dirty="0" err="1">
                <a:latin typeface="Rotis Sans Serif Std" panose="020B0503030202020304" pitchFamily="34" charset="0"/>
                <a:ea typeface="ＭＳ Ｐゴシック" panose="020B0600070205080204" pitchFamily="34" charset="-128"/>
              </a:rPr>
              <a:t>dolore</a:t>
            </a:r>
            <a:r>
              <a:rPr lang="en-US" altLang="de-DE" sz="2400" dirty="0">
                <a:latin typeface="Rotis Sans Serif Std" panose="020B0503030202020304" pitchFamily="34" charset="0"/>
                <a:ea typeface="ＭＳ Ｐゴシック" panose="020B0600070205080204" pitchFamily="34" charset="-128"/>
              </a:rPr>
              <a:t> magna </a:t>
            </a:r>
            <a:r>
              <a:rPr lang="en-US" altLang="de-DE" sz="2400" dirty="0" err="1">
                <a:latin typeface="Rotis Sans Serif Std" panose="020B0503030202020304" pitchFamily="34" charset="0"/>
                <a:ea typeface="ＭＳ Ｐゴシック" panose="020B0600070205080204" pitchFamily="34" charset="-128"/>
              </a:rPr>
              <a:t>aliquyam</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erat</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sed</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diam</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voluptua</a:t>
            </a:r>
            <a:r>
              <a:rPr lang="en-US" altLang="de-DE" sz="2400" dirty="0">
                <a:latin typeface="Rotis Sans Serif Std" panose="020B0503030202020304" pitchFamily="34" charset="0"/>
                <a:ea typeface="ＭＳ Ｐゴシック" panose="020B0600070205080204" pitchFamily="34" charset="-128"/>
              </a:rPr>
              <a:t>. At </a:t>
            </a:r>
            <a:r>
              <a:rPr lang="en-US" altLang="de-DE" sz="2400" dirty="0" err="1">
                <a:latin typeface="Rotis Sans Serif Std" panose="020B0503030202020304" pitchFamily="34" charset="0"/>
                <a:ea typeface="ＭＳ Ｐゴシック" panose="020B0600070205080204" pitchFamily="34" charset="-128"/>
              </a:rPr>
              <a:t>vero</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eos</a:t>
            </a:r>
            <a:r>
              <a:rPr lang="en-US" altLang="de-DE" sz="2400" dirty="0">
                <a:latin typeface="Rotis Sans Serif Std" panose="020B0503030202020304" pitchFamily="34" charset="0"/>
                <a:ea typeface="ＭＳ Ｐゴシック" panose="020B0600070205080204" pitchFamily="34" charset="-128"/>
              </a:rPr>
              <a:t> et </a:t>
            </a:r>
            <a:r>
              <a:rPr lang="en-US" altLang="de-DE" sz="2400" dirty="0" err="1">
                <a:latin typeface="Rotis Sans Serif Std" panose="020B0503030202020304" pitchFamily="34" charset="0"/>
                <a:ea typeface="ＭＳ Ｐゴシック" panose="020B0600070205080204" pitchFamily="34" charset="-128"/>
              </a:rPr>
              <a:t>accusam</a:t>
            </a:r>
            <a:r>
              <a:rPr lang="en-US" altLang="de-DE" sz="2400" dirty="0">
                <a:latin typeface="Rotis Sans Serif Std" panose="020B0503030202020304" pitchFamily="34" charset="0"/>
                <a:ea typeface="ＭＳ Ｐゴシック" panose="020B0600070205080204" pitchFamily="34" charset="-128"/>
              </a:rPr>
              <a:t> et </a:t>
            </a:r>
            <a:r>
              <a:rPr lang="en-US" altLang="de-DE" sz="2400" dirty="0" err="1">
                <a:latin typeface="Rotis Sans Serif Std" panose="020B0503030202020304" pitchFamily="34" charset="0"/>
                <a:ea typeface="ＭＳ Ｐゴシック" panose="020B0600070205080204" pitchFamily="34" charset="-128"/>
              </a:rPr>
              <a:t>justo</a:t>
            </a:r>
            <a:r>
              <a:rPr lang="en-US" altLang="de-DE" sz="2400" dirty="0">
                <a:latin typeface="Rotis Sans Serif Std" panose="020B0503030202020304" pitchFamily="34" charset="0"/>
                <a:ea typeface="ＭＳ Ｐゴシック" panose="020B0600070205080204" pitchFamily="34" charset="-128"/>
              </a:rPr>
              <a:t> duo </a:t>
            </a:r>
            <a:r>
              <a:rPr lang="en-US" altLang="de-DE" sz="2400" dirty="0" err="1">
                <a:latin typeface="Rotis Sans Serif Std" panose="020B0503030202020304" pitchFamily="34" charset="0"/>
                <a:ea typeface="ＭＳ Ｐゴシック" panose="020B0600070205080204" pitchFamily="34" charset="-128"/>
              </a:rPr>
              <a:t>dolores</a:t>
            </a:r>
            <a:r>
              <a:rPr lang="en-US" altLang="de-DE" sz="2400" dirty="0">
                <a:latin typeface="Rotis Sans Serif Std" panose="020B0503030202020304" pitchFamily="34" charset="0"/>
                <a:ea typeface="ＭＳ Ｐゴシック" panose="020B0600070205080204" pitchFamily="34" charset="-128"/>
              </a:rPr>
              <a:t> et </a:t>
            </a:r>
            <a:r>
              <a:rPr lang="en-US" altLang="de-DE" sz="2400" dirty="0" err="1">
                <a:latin typeface="Rotis Sans Serif Std" panose="020B0503030202020304" pitchFamily="34" charset="0"/>
                <a:ea typeface="ＭＳ Ｐゴシック" panose="020B0600070205080204" pitchFamily="34" charset="-128"/>
              </a:rPr>
              <a:t>ea</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rebum</a:t>
            </a:r>
            <a:r>
              <a:rPr lang="en-US" altLang="de-DE" sz="2400" dirty="0">
                <a:latin typeface="Rotis Sans Serif Std" panose="020B0503030202020304" pitchFamily="34" charset="0"/>
                <a:ea typeface="ＭＳ Ｐゴシック" panose="020B0600070205080204" pitchFamily="34" charset="-128"/>
              </a:rPr>
              <a:t>. Stet </a:t>
            </a:r>
            <a:r>
              <a:rPr lang="en-US" altLang="de-DE" sz="2400" dirty="0" err="1">
                <a:latin typeface="Rotis Sans Serif Std" panose="020B0503030202020304" pitchFamily="34" charset="0"/>
                <a:ea typeface="ＭＳ Ｐゴシック" panose="020B0600070205080204" pitchFamily="34" charset="-128"/>
              </a:rPr>
              <a:t>clita</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kasd</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gubergren</a:t>
            </a:r>
            <a:r>
              <a:rPr lang="en-US" altLang="de-DE" sz="2400" dirty="0">
                <a:latin typeface="Rotis Sans Serif Std" panose="020B0503030202020304" pitchFamily="34" charset="0"/>
                <a:ea typeface="ＭＳ Ｐゴシック" panose="020B0600070205080204" pitchFamily="34" charset="-128"/>
              </a:rPr>
              <a:t>, no sea </a:t>
            </a:r>
            <a:r>
              <a:rPr lang="en-US" altLang="de-DE" sz="2400" dirty="0" err="1">
                <a:latin typeface="Rotis Sans Serif Std" panose="020B0503030202020304" pitchFamily="34" charset="0"/>
                <a:ea typeface="ＭＳ Ｐゴシック" panose="020B0600070205080204" pitchFamily="34" charset="-128"/>
              </a:rPr>
              <a:t>takimata</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sanctus</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est</a:t>
            </a:r>
            <a:r>
              <a:rPr lang="en-US" altLang="de-DE" sz="2400" dirty="0">
                <a:latin typeface="Rotis Sans Serif Std" panose="020B0503030202020304" pitchFamily="34" charset="0"/>
                <a:ea typeface="ＭＳ Ｐゴシック" panose="020B0600070205080204" pitchFamily="34" charset="-128"/>
              </a:rPr>
              <a:t> Lorem ipsum dolor sit </a:t>
            </a:r>
            <a:r>
              <a:rPr lang="en-US" altLang="de-DE" sz="2400" dirty="0" err="1">
                <a:latin typeface="Rotis Sans Serif Std" panose="020B0503030202020304" pitchFamily="34" charset="0"/>
                <a:ea typeface="ＭＳ Ｐゴシック" panose="020B0600070205080204" pitchFamily="34" charset="-128"/>
              </a:rPr>
              <a:t>amet</a:t>
            </a:r>
            <a:r>
              <a:rPr lang="en-US" altLang="de-DE" sz="2400" dirty="0">
                <a:latin typeface="Rotis Sans Serif Std" panose="020B0503030202020304" pitchFamily="34" charset="0"/>
                <a:ea typeface="ＭＳ Ｐゴシック" panose="020B0600070205080204" pitchFamily="34" charset="-128"/>
              </a:rPr>
              <a:t>. Lorem ipsum dolor sit </a:t>
            </a:r>
            <a:r>
              <a:rPr lang="en-US" altLang="de-DE" sz="2400" dirty="0" err="1">
                <a:latin typeface="Rotis Sans Serif Std" panose="020B0503030202020304" pitchFamily="34" charset="0"/>
                <a:ea typeface="ＭＳ Ｐゴシック" panose="020B0600070205080204" pitchFamily="34" charset="-128"/>
              </a:rPr>
              <a:t>amet</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consetetur</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sadipscing</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elitr</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sed</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diam</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nonumy</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eirmod</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tempor</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invidunt</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ut</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labore</a:t>
            </a:r>
            <a:r>
              <a:rPr lang="en-US" altLang="de-DE" sz="2400" dirty="0">
                <a:latin typeface="Rotis Sans Serif Std" panose="020B0503030202020304" pitchFamily="34" charset="0"/>
                <a:ea typeface="ＭＳ Ｐゴシック" panose="020B0600070205080204" pitchFamily="34" charset="-128"/>
              </a:rPr>
              <a:t> et </a:t>
            </a:r>
            <a:r>
              <a:rPr lang="en-US" altLang="de-DE" sz="2400" dirty="0" err="1">
                <a:latin typeface="Rotis Sans Serif Std" panose="020B0503030202020304" pitchFamily="34" charset="0"/>
                <a:ea typeface="ＭＳ Ｐゴシック" panose="020B0600070205080204" pitchFamily="34" charset="-128"/>
              </a:rPr>
              <a:t>dolore</a:t>
            </a:r>
            <a:r>
              <a:rPr lang="en-US" altLang="de-DE" sz="2400" dirty="0">
                <a:latin typeface="Rotis Sans Serif Std" panose="020B0503030202020304" pitchFamily="34" charset="0"/>
                <a:ea typeface="ＭＳ Ｐゴシック" panose="020B0600070205080204" pitchFamily="34" charset="-128"/>
              </a:rPr>
              <a:t> magna </a:t>
            </a:r>
            <a:r>
              <a:rPr lang="en-US" altLang="de-DE" sz="2400" dirty="0" err="1">
                <a:latin typeface="Rotis Sans Serif Std" panose="020B0503030202020304" pitchFamily="34" charset="0"/>
                <a:ea typeface="ＭＳ Ｐゴシック" panose="020B0600070205080204" pitchFamily="34" charset="-128"/>
              </a:rPr>
              <a:t>aliquyam</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erat</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sed</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diam</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voluptua</a:t>
            </a:r>
            <a:r>
              <a:rPr lang="en-US" altLang="de-DE" sz="2400" dirty="0">
                <a:latin typeface="Rotis Sans Serif Std" panose="020B0503030202020304" pitchFamily="34" charset="0"/>
                <a:ea typeface="ＭＳ Ｐゴシック" panose="020B0600070205080204" pitchFamily="34" charset="-128"/>
              </a:rPr>
              <a:t>. At </a:t>
            </a:r>
            <a:r>
              <a:rPr lang="en-US" altLang="de-DE" sz="2400" dirty="0" err="1">
                <a:latin typeface="Rotis Sans Serif Std" panose="020B0503030202020304" pitchFamily="34" charset="0"/>
                <a:ea typeface="ＭＳ Ｐゴシック" panose="020B0600070205080204" pitchFamily="34" charset="-128"/>
              </a:rPr>
              <a:t>vero</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eos</a:t>
            </a:r>
            <a:r>
              <a:rPr lang="en-US" altLang="de-DE" sz="2400" dirty="0">
                <a:latin typeface="Rotis Sans Serif Std" panose="020B0503030202020304" pitchFamily="34" charset="0"/>
                <a:ea typeface="ＭＳ Ｐゴシック" panose="020B0600070205080204" pitchFamily="34" charset="-128"/>
              </a:rPr>
              <a:t> et </a:t>
            </a:r>
            <a:r>
              <a:rPr lang="en-US" altLang="de-DE" sz="2400" dirty="0" err="1">
                <a:latin typeface="Rotis Sans Serif Std" panose="020B0503030202020304" pitchFamily="34" charset="0"/>
                <a:ea typeface="ＭＳ Ｐゴシック" panose="020B0600070205080204" pitchFamily="34" charset="-128"/>
              </a:rPr>
              <a:t>accusam</a:t>
            </a:r>
            <a:r>
              <a:rPr lang="en-US" altLang="de-DE" sz="2400" dirty="0">
                <a:latin typeface="Rotis Sans Serif Std" panose="020B0503030202020304" pitchFamily="34" charset="0"/>
                <a:ea typeface="ＭＳ Ｐゴシック" panose="020B0600070205080204" pitchFamily="34" charset="-128"/>
              </a:rPr>
              <a:t> et </a:t>
            </a:r>
            <a:r>
              <a:rPr lang="en-US" altLang="de-DE" sz="2400" dirty="0" err="1">
                <a:latin typeface="Rotis Sans Serif Std" panose="020B0503030202020304" pitchFamily="34" charset="0"/>
                <a:ea typeface="ＭＳ Ｐゴシック" panose="020B0600070205080204" pitchFamily="34" charset="-128"/>
              </a:rPr>
              <a:t>justo</a:t>
            </a:r>
            <a:r>
              <a:rPr lang="en-US" altLang="de-DE" sz="2400" dirty="0">
                <a:latin typeface="Rotis Sans Serif Std" panose="020B0503030202020304" pitchFamily="34" charset="0"/>
                <a:ea typeface="ＭＳ Ｐゴシック" panose="020B0600070205080204" pitchFamily="34" charset="-128"/>
              </a:rPr>
              <a:t> duo </a:t>
            </a:r>
            <a:r>
              <a:rPr lang="en-US" altLang="de-DE" sz="2400" dirty="0" err="1">
                <a:latin typeface="Rotis Sans Serif Std" panose="020B0503030202020304" pitchFamily="34" charset="0"/>
                <a:ea typeface="ＭＳ Ｐゴシック" panose="020B0600070205080204" pitchFamily="34" charset="-128"/>
              </a:rPr>
              <a:t>dolores</a:t>
            </a:r>
            <a:r>
              <a:rPr lang="en-US" altLang="de-DE" sz="2400" dirty="0">
                <a:latin typeface="Rotis Sans Serif Std" panose="020B0503030202020304" pitchFamily="34" charset="0"/>
                <a:ea typeface="ＭＳ Ｐゴシック" panose="020B0600070205080204" pitchFamily="34" charset="-128"/>
              </a:rPr>
              <a:t> et </a:t>
            </a:r>
            <a:r>
              <a:rPr lang="en-US" altLang="de-DE" sz="2400" dirty="0" err="1">
                <a:latin typeface="Rotis Sans Serif Std" panose="020B0503030202020304" pitchFamily="34" charset="0"/>
                <a:ea typeface="ＭＳ Ｐゴシック" panose="020B0600070205080204" pitchFamily="34" charset="-128"/>
              </a:rPr>
              <a:t>ea</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rebum</a:t>
            </a:r>
            <a:r>
              <a:rPr lang="en-US" altLang="de-DE" sz="2400" dirty="0">
                <a:latin typeface="Rotis Sans Serif Std" panose="020B0503030202020304" pitchFamily="34" charset="0"/>
                <a:ea typeface="ＭＳ Ｐゴシック" panose="020B0600070205080204" pitchFamily="34" charset="-128"/>
              </a:rPr>
              <a:t>. Stet </a:t>
            </a:r>
            <a:r>
              <a:rPr lang="en-US" altLang="de-DE" sz="2400" dirty="0" err="1">
                <a:latin typeface="Rotis Sans Serif Std" panose="020B0503030202020304" pitchFamily="34" charset="0"/>
                <a:ea typeface="ＭＳ Ｐゴシック" panose="020B0600070205080204" pitchFamily="34" charset="-128"/>
              </a:rPr>
              <a:t>clita</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kasd</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gubergren</a:t>
            </a:r>
            <a:r>
              <a:rPr lang="en-US" altLang="de-DE" sz="2400" dirty="0">
                <a:latin typeface="Rotis Sans Serif Std" panose="020B0503030202020304" pitchFamily="34" charset="0"/>
                <a:ea typeface="ＭＳ Ｐゴシック" panose="020B0600070205080204" pitchFamily="34" charset="-128"/>
              </a:rPr>
              <a:t>, no sea </a:t>
            </a:r>
            <a:r>
              <a:rPr lang="en-US" altLang="de-DE" sz="2400" dirty="0" err="1">
                <a:latin typeface="Rotis Sans Serif Std" panose="020B0503030202020304" pitchFamily="34" charset="0"/>
                <a:ea typeface="ＭＳ Ｐゴシック" panose="020B0600070205080204" pitchFamily="34" charset="-128"/>
              </a:rPr>
              <a:t>takimata</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sanctus</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est</a:t>
            </a:r>
            <a:r>
              <a:rPr lang="en-US" altLang="de-DE" sz="2400" dirty="0">
                <a:latin typeface="Rotis Sans Serif Std" panose="020B0503030202020304" pitchFamily="34" charset="0"/>
                <a:ea typeface="ＭＳ Ｐゴシック" panose="020B0600070205080204" pitchFamily="34" charset="-128"/>
              </a:rPr>
              <a:t> Lorem ipsum dolor sit </a:t>
            </a:r>
            <a:r>
              <a:rPr lang="en-US" altLang="de-DE" sz="2400" dirty="0" err="1">
                <a:latin typeface="Rotis Sans Serif Std" panose="020B0503030202020304" pitchFamily="34" charset="0"/>
                <a:ea typeface="ＭＳ Ｐゴシック" panose="020B0600070205080204" pitchFamily="34" charset="-128"/>
              </a:rPr>
              <a:t>amet</a:t>
            </a:r>
            <a:r>
              <a:rPr lang="en-US" altLang="de-DE" sz="2400" dirty="0">
                <a:latin typeface="Rotis Sans Serif Std" panose="020B0503030202020304" pitchFamily="34" charset="0"/>
                <a:ea typeface="ＭＳ Ｐゴシック" panose="020B0600070205080204" pitchFamily="34" charset="-128"/>
              </a:rPr>
              <a:t>.</a:t>
            </a:r>
          </a:p>
          <a:p>
            <a:pPr>
              <a:spcBef>
                <a:spcPct val="20000"/>
              </a:spcBef>
              <a:buClr>
                <a:srgbClr val="AAAAAA"/>
              </a:buClr>
              <a:buFont typeface="Wingdings" panose="05000000000000000000" pitchFamily="2" charset="2"/>
              <a:buChar char="§"/>
            </a:pPr>
            <a:r>
              <a:rPr lang="en-US" altLang="de-DE" sz="2400" dirty="0">
                <a:latin typeface="Rotis Sans Serif Std" panose="020B0503030202020304" pitchFamily="34" charset="0"/>
                <a:ea typeface="ＭＳ Ｐゴシック" panose="020B0600070205080204" pitchFamily="34" charset="-128"/>
              </a:rPr>
              <a:t>Lorem ipsum dolor sit </a:t>
            </a:r>
            <a:r>
              <a:rPr lang="en-US" altLang="de-DE" sz="2400" dirty="0" err="1">
                <a:latin typeface="Rotis Sans Serif Std" panose="020B0503030202020304" pitchFamily="34" charset="0"/>
                <a:ea typeface="ＭＳ Ｐゴシック" panose="020B0600070205080204" pitchFamily="34" charset="-128"/>
              </a:rPr>
              <a:t>amet</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consetetur</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sadipscing</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elitr</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sed</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diam</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nonumy</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eirmod</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tempor</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invidunt</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ut</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labore</a:t>
            </a:r>
            <a:r>
              <a:rPr lang="en-US" altLang="de-DE" sz="2400" dirty="0">
                <a:latin typeface="Rotis Sans Serif Std" panose="020B0503030202020304" pitchFamily="34" charset="0"/>
                <a:ea typeface="ＭＳ Ｐゴシック" panose="020B0600070205080204" pitchFamily="34" charset="-128"/>
              </a:rPr>
              <a:t> et </a:t>
            </a:r>
            <a:r>
              <a:rPr lang="en-US" altLang="de-DE" sz="2400" dirty="0" err="1">
                <a:latin typeface="Rotis Sans Serif Std" panose="020B0503030202020304" pitchFamily="34" charset="0"/>
                <a:ea typeface="ＭＳ Ｐゴシック" panose="020B0600070205080204" pitchFamily="34" charset="-128"/>
              </a:rPr>
              <a:t>dolore</a:t>
            </a:r>
            <a:r>
              <a:rPr lang="en-US" altLang="de-DE" sz="2400" dirty="0">
                <a:latin typeface="Rotis Sans Serif Std" panose="020B0503030202020304" pitchFamily="34" charset="0"/>
                <a:ea typeface="ＭＳ Ｐゴシック" panose="020B0600070205080204" pitchFamily="34" charset="-128"/>
              </a:rPr>
              <a:t> magna </a:t>
            </a:r>
            <a:r>
              <a:rPr lang="en-US" altLang="de-DE" sz="2400" dirty="0" err="1">
                <a:latin typeface="Rotis Sans Serif Std" panose="020B0503030202020304" pitchFamily="34" charset="0"/>
                <a:ea typeface="ＭＳ Ｐゴシック" panose="020B0600070205080204" pitchFamily="34" charset="-128"/>
              </a:rPr>
              <a:t>aliquyam</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erat</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sed</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diam</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voluptua</a:t>
            </a:r>
            <a:r>
              <a:rPr lang="en-US" altLang="de-DE" sz="2400" dirty="0">
                <a:latin typeface="Rotis Sans Serif Std" panose="020B0503030202020304" pitchFamily="34" charset="0"/>
                <a:ea typeface="ＭＳ Ｐゴシック" panose="020B0600070205080204" pitchFamily="34" charset="-128"/>
              </a:rPr>
              <a:t>. At </a:t>
            </a:r>
            <a:r>
              <a:rPr lang="en-US" altLang="de-DE" sz="2400" dirty="0" err="1">
                <a:latin typeface="Rotis Sans Serif Std" panose="020B0503030202020304" pitchFamily="34" charset="0"/>
                <a:ea typeface="ＭＳ Ｐゴシック" panose="020B0600070205080204" pitchFamily="34" charset="-128"/>
              </a:rPr>
              <a:t>vero</a:t>
            </a:r>
            <a:r>
              <a:rPr lang="en-US" altLang="de-DE" sz="2400" dirty="0">
                <a:latin typeface="Rotis Sans Serif Std" panose="020B0503030202020304" pitchFamily="34" charset="0"/>
                <a:ea typeface="ＭＳ Ｐゴシック" panose="020B0600070205080204" pitchFamily="34" charset="-128"/>
              </a:rPr>
              <a:t> </a:t>
            </a:r>
            <a:r>
              <a:rPr lang="en-US" altLang="de-DE" sz="2400" dirty="0" err="1">
                <a:latin typeface="Rotis Sans Serif Std" panose="020B0503030202020304" pitchFamily="34" charset="0"/>
                <a:ea typeface="ＭＳ Ｐゴシック" panose="020B0600070205080204" pitchFamily="34" charset="-128"/>
              </a:rPr>
              <a:t>eos</a:t>
            </a:r>
            <a:endParaRPr lang="en-US" altLang="de-DE" sz="2400" dirty="0">
              <a:latin typeface="Rotis Sans Serif Std" panose="020B0503030202020304" pitchFamily="34" charset="0"/>
              <a:ea typeface="ＭＳ Ｐゴシック" panose="020B0600070205080204" pitchFamily="34" charset="-128"/>
            </a:endParaRPr>
          </a:p>
          <a:p>
            <a:pPr>
              <a:spcBef>
                <a:spcPct val="20000"/>
              </a:spcBef>
              <a:buClr>
                <a:srgbClr val="AAAAAA"/>
              </a:buClr>
            </a:pPr>
            <a:endParaRPr lang="en-US" altLang="de-DE" sz="2400" baseline="30000" dirty="0">
              <a:latin typeface="Rotis Sans Serif Std" panose="020B0503030202020304" pitchFamily="34" charset="0"/>
              <a:ea typeface="ＭＳ Ｐゴシック" panose="020B0600070205080204" pitchFamily="34" charset="-128"/>
            </a:endParaRPr>
          </a:p>
        </p:txBody>
      </p:sp>
      <p:sp>
        <p:nvSpPr>
          <p:cNvPr id="1055" name="Text Box 8"/>
          <p:cNvSpPr txBox="1">
            <a:spLocks noChangeAspect="1" noChangeArrowheads="1"/>
          </p:cNvSpPr>
          <p:nvPr/>
        </p:nvSpPr>
        <p:spPr bwMode="auto">
          <a:xfrm>
            <a:off x="1379538" y="13642975"/>
            <a:ext cx="247015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spAutoFit/>
          </a:bodyPr>
          <a:lstStyle>
            <a:lvl1pPr indent="150813" defTabSz="765175" eaLnBrk="0" hangingPunct="0">
              <a:tabLst>
                <a:tab pos="142875" algn="l"/>
              </a:tabLst>
              <a:defRPr sz="8200">
                <a:solidFill>
                  <a:schemeClr val="tx1"/>
                </a:solidFill>
                <a:latin typeface="Arial" panose="020B0604020202020204" pitchFamily="34" charset="0"/>
              </a:defRPr>
            </a:lvl1pPr>
            <a:lvl2pPr marL="742950" indent="-285750" defTabSz="765175" eaLnBrk="0" hangingPunct="0">
              <a:tabLst>
                <a:tab pos="142875" algn="l"/>
              </a:tabLst>
              <a:defRPr sz="8200">
                <a:solidFill>
                  <a:schemeClr val="tx1"/>
                </a:solidFill>
                <a:latin typeface="Arial" panose="020B0604020202020204" pitchFamily="34" charset="0"/>
              </a:defRPr>
            </a:lvl2pPr>
            <a:lvl3pPr marL="1143000" indent="-228600" defTabSz="765175" eaLnBrk="0" hangingPunct="0">
              <a:tabLst>
                <a:tab pos="142875" algn="l"/>
              </a:tabLst>
              <a:defRPr sz="8200">
                <a:solidFill>
                  <a:schemeClr val="tx1"/>
                </a:solidFill>
                <a:latin typeface="Arial" panose="020B0604020202020204" pitchFamily="34" charset="0"/>
              </a:defRPr>
            </a:lvl3pPr>
            <a:lvl4pPr marL="1600200" indent="-228600" defTabSz="765175" eaLnBrk="0" hangingPunct="0">
              <a:tabLst>
                <a:tab pos="142875" algn="l"/>
              </a:tabLst>
              <a:defRPr sz="8200">
                <a:solidFill>
                  <a:schemeClr val="tx1"/>
                </a:solidFill>
                <a:latin typeface="Arial" panose="020B0604020202020204" pitchFamily="34" charset="0"/>
              </a:defRPr>
            </a:lvl4pPr>
            <a:lvl5pPr marL="2057400" indent="-228600" defTabSz="765175" eaLnBrk="0" hangingPunct="0">
              <a:tabLst>
                <a:tab pos="142875" algn="l"/>
              </a:tabLst>
              <a:defRPr sz="8200">
                <a:solidFill>
                  <a:schemeClr val="tx1"/>
                </a:solidFill>
                <a:latin typeface="Arial" panose="020B0604020202020204" pitchFamily="34" charset="0"/>
              </a:defRPr>
            </a:lvl5pPr>
            <a:lvl6pPr marL="2514600" indent="-228600" defTabSz="765175" eaLnBrk="0" fontAlgn="base" hangingPunct="0">
              <a:spcBef>
                <a:spcPct val="0"/>
              </a:spcBef>
              <a:spcAft>
                <a:spcPct val="0"/>
              </a:spcAft>
              <a:tabLst>
                <a:tab pos="142875" algn="l"/>
              </a:tabLst>
              <a:defRPr sz="8200">
                <a:solidFill>
                  <a:schemeClr val="tx1"/>
                </a:solidFill>
                <a:latin typeface="Arial" panose="020B0604020202020204" pitchFamily="34" charset="0"/>
              </a:defRPr>
            </a:lvl6pPr>
            <a:lvl7pPr marL="2971800" indent="-228600" defTabSz="765175" eaLnBrk="0" fontAlgn="base" hangingPunct="0">
              <a:spcBef>
                <a:spcPct val="0"/>
              </a:spcBef>
              <a:spcAft>
                <a:spcPct val="0"/>
              </a:spcAft>
              <a:tabLst>
                <a:tab pos="142875" algn="l"/>
              </a:tabLst>
              <a:defRPr sz="8200">
                <a:solidFill>
                  <a:schemeClr val="tx1"/>
                </a:solidFill>
                <a:latin typeface="Arial" panose="020B0604020202020204" pitchFamily="34" charset="0"/>
              </a:defRPr>
            </a:lvl7pPr>
            <a:lvl8pPr marL="3429000" indent="-228600" defTabSz="765175" eaLnBrk="0" fontAlgn="base" hangingPunct="0">
              <a:spcBef>
                <a:spcPct val="0"/>
              </a:spcBef>
              <a:spcAft>
                <a:spcPct val="0"/>
              </a:spcAft>
              <a:tabLst>
                <a:tab pos="142875" algn="l"/>
              </a:tabLst>
              <a:defRPr sz="8200">
                <a:solidFill>
                  <a:schemeClr val="tx1"/>
                </a:solidFill>
                <a:latin typeface="Arial" panose="020B0604020202020204" pitchFamily="34" charset="0"/>
              </a:defRPr>
            </a:lvl8pPr>
            <a:lvl9pPr marL="3886200" indent="-228600" defTabSz="765175" eaLnBrk="0" fontAlgn="base" hangingPunct="0">
              <a:spcBef>
                <a:spcPct val="0"/>
              </a:spcBef>
              <a:spcAft>
                <a:spcPct val="0"/>
              </a:spcAft>
              <a:tabLst>
                <a:tab pos="142875" algn="l"/>
              </a:tabLst>
              <a:defRPr sz="8200">
                <a:solidFill>
                  <a:schemeClr val="tx1"/>
                </a:solidFill>
                <a:latin typeface="Arial" panose="020B0604020202020204" pitchFamily="34" charset="0"/>
              </a:defRPr>
            </a:lvl9pPr>
          </a:lstStyle>
          <a:p>
            <a:pPr>
              <a:spcBef>
                <a:spcPct val="20000"/>
              </a:spcBef>
              <a:buClr>
                <a:srgbClr val="AAAAAA"/>
              </a:buClr>
              <a:buFont typeface="Wingdings" panose="05000000000000000000" pitchFamily="2" charset="2"/>
              <a:buChar char="§"/>
            </a:pPr>
            <a:r>
              <a:rPr lang="en-US" altLang="de-DE" sz="2400">
                <a:latin typeface="Rotis Sans Serif Std" panose="020B0503030202020304" pitchFamily="34" charset="0"/>
                <a:ea typeface="ＭＳ Ｐゴシック" panose="020B0600070205080204" pitchFamily="34" charset="-128"/>
              </a:rPr>
              <a:t>Lorem ipsum dolor sit amet, consetetur sadipscing elitr, sed diam nonumy eirmod tempor invidunt ut labore et dolore magna</a:t>
            </a:r>
          </a:p>
        </p:txBody>
      </p:sp>
      <p:sp>
        <p:nvSpPr>
          <p:cNvPr id="1056" name="Text Box 8"/>
          <p:cNvSpPr txBox="1">
            <a:spLocks noChangeAspect="1" noChangeArrowheads="1"/>
          </p:cNvSpPr>
          <p:nvPr/>
        </p:nvSpPr>
        <p:spPr bwMode="auto">
          <a:xfrm>
            <a:off x="1381125" y="16608425"/>
            <a:ext cx="62388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spAutoFit/>
          </a:bodyPr>
          <a:lstStyle>
            <a:lvl1pPr indent="150813" defTabSz="765175" eaLnBrk="0" hangingPunct="0">
              <a:tabLst>
                <a:tab pos="142875" algn="l"/>
              </a:tabLst>
              <a:defRPr sz="8200">
                <a:solidFill>
                  <a:schemeClr val="tx1"/>
                </a:solidFill>
                <a:latin typeface="Arial" panose="020B0604020202020204" pitchFamily="34" charset="0"/>
              </a:defRPr>
            </a:lvl1pPr>
            <a:lvl2pPr marL="742950" indent="-285750" defTabSz="765175" eaLnBrk="0" hangingPunct="0">
              <a:tabLst>
                <a:tab pos="142875" algn="l"/>
              </a:tabLst>
              <a:defRPr sz="8200">
                <a:solidFill>
                  <a:schemeClr val="tx1"/>
                </a:solidFill>
                <a:latin typeface="Arial" panose="020B0604020202020204" pitchFamily="34" charset="0"/>
              </a:defRPr>
            </a:lvl2pPr>
            <a:lvl3pPr marL="1143000" indent="-228600" defTabSz="765175" eaLnBrk="0" hangingPunct="0">
              <a:tabLst>
                <a:tab pos="142875" algn="l"/>
              </a:tabLst>
              <a:defRPr sz="8200">
                <a:solidFill>
                  <a:schemeClr val="tx1"/>
                </a:solidFill>
                <a:latin typeface="Arial" panose="020B0604020202020204" pitchFamily="34" charset="0"/>
              </a:defRPr>
            </a:lvl3pPr>
            <a:lvl4pPr marL="1600200" indent="-228600" defTabSz="765175" eaLnBrk="0" hangingPunct="0">
              <a:tabLst>
                <a:tab pos="142875" algn="l"/>
              </a:tabLst>
              <a:defRPr sz="8200">
                <a:solidFill>
                  <a:schemeClr val="tx1"/>
                </a:solidFill>
                <a:latin typeface="Arial" panose="020B0604020202020204" pitchFamily="34" charset="0"/>
              </a:defRPr>
            </a:lvl4pPr>
            <a:lvl5pPr marL="2057400" indent="-228600" defTabSz="765175" eaLnBrk="0" hangingPunct="0">
              <a:tabLst>
                <a:tab pos="142875" algn="l"/>
              </a:tabLst>
              <a:defRPr sz="8200">
                <a:solidFill>
                  <a:schemeClr val="tx1"/>
                </a:solidFill>
                <a:latin typeface="Arial" panose="020B0604020202020204" pitchFamily="34" charset="0"/>
              </a:defRPr>
            </a:lvl5pPr>
            <a:lvl6pPr marL="2514600" indent="-228600" defTabSz="765175" eaLnBrk="0" fontAlgn="base" hangingPunct="0">
              <a:spcBef>
                <a:spcPct val="0"/>
              </a:spcBef>
              <a:spcAft>
                <a:spcPct val="0"/>
              </a:spcAft>
              <a:tabLst>
                <a:tab pos="142875" algn="l"/>
              </a:tabLst>
              <a:defRPr sz="8200">
                <a:solidFill>
                  <a:schemeClr val="tx1"/>
                </a:solidFill>
                <a:latin typeface="Arial" panose="020B0604020202020204" pitchFamily="34" charset="0"/>
              </a:defRPr>
            </a:lvl6pPr>
            <a:lvl7pPr marL="2971800" indent="-228600" defTabSz="765175" eaLnBrk="0" fontAlgn="base" hangingPunct="0">
              <a:spcBef>
                <a:spcPct val="0"/>
              </a:spcBef>
              <a:spcAft>
                <a:spcPct val="0"/>
              </a:spcAft>
              <a:tabLst>
                <a:tab pos="142875" algn="l"/>
              </a:tabLst>
              <a:defRPr sz="8200">
                <a:solidFill>
                  <a:schemeClr val="tx1"/>
                </a:solidFill>
                <a:latin typeface="Arial" panose="020B0604020202020204" pitchFamily="34" charset="0"/>
              </a:defRPr>
            </a:lvl7pPr>
            <a:lvl8pPr marL="3429000" indent="-228600" defTabSz="765175" eaLnBrk="0" fontAlgn="base" hangingPunct="0">
              <a:spcBef>
                <a:spcPct val="0"/>
              </a:spcBef>
              <a:spcAft>
                <a:spcPct val="0"/>
              </a:spcAft>
              <a:tabLst>
                <a:tab pos="142875" algn="l"/>
              </a:tabLst>
              <a:defRPr sz="8200">
                <a:solidFill>
                  <a:schemeClr val="tx1"/>
                </a:solidFill>
                <a:latin typeface="Arial" panose="020B0604020202020204" pitchFamily="34" charset="0"/>
              </a:defRPr>
            </a:lvl8pPr>
            <a:lvl9pPr marL="3886200" indent="-228600" defTabSz="765175" eaLnBrk="0" fontAlgn="base" hangingPunct="0">
              <a:spcBef>
                <a:spcPct val="0"/>
              </a:spcBef>
              <a:spcAft>
                <a:spcPct val="0"/>
              </a:spcAft>
              <a:tabLst>
                <a:tab pos="142875" algn="l"/>
              </a:tabLst>
              <a:defRPr sz="8200">
                <a:solidFill>
                  <a:schemeClr val="tx1"/>
                </a:solidFill>
                <a:latin typeface="Arial" panose="020B0604020202020204" pitchFamily="34" charset="0"/>
              </a:defRPr>
            </a:lvl9pPr>
          </a:lstStyle>
          <a:p>
            <a:pPr>
              <a:spcBef>
                <a:spcPct val="20000"/>
              </a:spcBef>
              <a:buClr>
                <a:srgbClr val="AAAAAA"/>
              </a:buClr>
              <a:buFont typeface="Wingdings" panose="05000000000000000000" pitchFamily="2" charset="2"/>
              <a:buNone/>
            </a:pPr>
            <a:r>
              <a:rPr lang="en-US" altLang="de-DE" sz="2400">
                <a:latin typeface="Rotis Sans Serif Std" panose="020B0503030202020304" pitchFamily="34" charset="0"/>
                <a:ea typeface="ＭＳ Ｐゴシック" panose="020B0600070205080204" pitchFamily="34" charset="-128"/>
              </a:rPr>
              <a:t>Lorem ipsum dolor sit amet, consetetur sadipscing</a:t>
            </a:r>
          </a:p>
        </p:txBody>
      </p:sp>
      <p:grpSp>
        <p:nvGrpSpPr>
          <p:cNvPr id="1057" name="Group 57"/>
          <p:cNvGrpSpPr>
            <a:grpSpLocks/>
          </p:cNvGrpSpPr>
          <p:nvPr/>
        </p:nvGrpSpPr>
        <p:grpSpPr bwMode="auto">
          <a:xfrm>
            <a:off x="10748963" y="14089063"/>
            <a:ext cx="3890962" cy="5145087"/>
            <a:chOff x="5618" y="8958"/>
            <a:chExt cx="2040" cy="2725"/>
          </a:xfrm>
        </p:grpSpPr>
        <p:sp>
          <p:nvSpPr>
            <p:cNvPr id="1097" name="Rectangle 58"/>
            <p:cNvSpPr>
              <a:spLocks noChangeAspect="1" noChangeArrowheads="1"/>
            </p:cNvSpPr>
            <p:nvPr/>
          </p:nvSpPr>
          <p:spPr bwMode="auto">
            <a:xfrm>
              <a:off x="5618" y="10310"/>
              <a:ext cx="2040" cy="1373"/>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8200">
                  <a:solidFill>
                    <a:schemeClr val="tx1"/>
                  </a:solidFill>
                  <a:latin typeface="Arial" panose="020B0604020202020204" pitchFamily="34" charset="0"/>
                </a:defRPr>
              </a:lvl1pPr>
              <a:lvl2pPr marL="742950" indent="-285750" eaLnBrk="0" hangingPunct="0">
                <a:defRPr sz="8200">
                  <a:solidFill>
                    <a:schemeClr val="tx1"/>
                  </a:solidFill>
                  <a:latin typeface="Arial" panose="020B0604020202020204" pitchFamily="34" charset="0"/>
                </a:defRPr>
              </a:lvl2pPr>
              <a:lvl3pPr marL="1143000" indent="-228600" eaLnBrk="0" hangingPunct="0">
                <a:defRPr sz="8200">
                  <a:solidFill>
                    <a:schemeClr val="tx1"/>
                  </a:solidFill>
                  <a:latin typeface="Arial" panose="020B0604020202020204" pitchFamily="34" charset="0"/>
                </a:defRPr>
              </a:lvl3pPr>
              <a:lvl4pPr marL="1600200" indent="-228600" eaLnBrk="0" hangingPunct="0">
                <a:defRPr sz="8200">
                  <a:solidFill>
                    <a:schemeClr val="tx1"/>
                  </a:solidFill>
                  <a:latin typeface="Arial" panose="020B0604020202020204" pitchFamily="34" charset="0"/>
                </a:defRPr>
              </a:lvl4pPr>
              <a:lvl5pPr marL="2057400" indent="-228600" eaLnBrk="0" hangingPunct="0">
                <a:defRPr sz="8200">
                  <a:solidFill>
                    <a:schemeClr val="tx1"/>
                  </a:solidFill>
                  <a:latin typeface="Arial" panose="020B0604020202020204" pitchFamily="34" charset="0"/>
                </a:defRPr>
              </a:lvl5pPr>
              <a:lvl6pPr marL="2514600" indent="-228600" eaLnBrk="0" fontAlgn="base" hangingPunct="0">
                <a:spcBef>
                  <a:spcPct val="0"/>
                </a:spcBef>
                <a:spcAft>
                  <a:spcPct val="0"/>
                </a:spcAft>
                <a:defRPr sz="8200">
                  <a:solidFill>
                    <a:schemeClr val="tx1"/>
                  </a:solidFill>
                  <a:latin typeface="Arial" panose="020B0604020202020204" pitchFamily="34" charset="0"/>
                </a:defRPr>
              </a:lvl6pPr>
              <a:lvl7pPr marL="2971800" indent="-228600" eaLnBrk="0" fontAlgn="base" hangingPunct="0">
                <a:spcBef>
                  <a:spcPct val="0"/>
                </a:spcBef>
                <a:spcAft>
                  <a:spcPct val="0"/>
                </a:spcAft>
                <a:defRPr sz="8200">
                  <a:solidFill>
                    <a:schemeClr val="tx1"/>
                  </a:solidFill>
                  <a:latin typeface="Arial" panose="020B0604020202020204" pitchFamily="34" charset="0"/>
                </a:defRPr>
              </a:lvl7pPr>
              <a:lvl8pPr marL="3429000" indent="-228600" eaLnBrk="0" fontAlgn="base" hangingPunct="0">
                <a:spcBef>
                  <a:spcPct val="0"/>
                </a:spcBef>
                <a:spcAft>
                  <a:spcPct val="0"/>
                </a:spcAft>
                <a:defRPr sz="8200">
                  <a:solidFill>
                    <a:schemeClr val="tx1"/>
                  </a:solidFill>
                  <a:latin typeface="Arial" panose="020B0604020202020204" pitchFamily="34" charset="0"/>
                </a:defRPr>
              </a:lvl8pPr>
              <a:lvl9pPr marL="3886200" indent="-228600"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endParaRPr lang="de-DE" altLang="de-DE">
                <a:latin typeface="Rotis Sans Serif Std" panose="020B0503030202020304" pitchFamily="34" charset="0"/>
              </a:endParaRPr>
            </a:p>
          </p:txBody>
        </p:sp>
        <p:pic>
          <p:nvPicPr>
            <p:cNvPr id="1098" name="Picture 59" descr="pyramide117"/>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5" y="10706"/>
              <a:ext cx="1199" cy="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9" name="Line 60"/>
            <p:cNvSpPr>
              <a:spLocks noChangeAspect="1" noChangeShapeType="1"/>
            </p:cNvSpPr>
            <p:nvPr/>
          </p:nvSpPr>
          <p:spPr bwMode="auto">
            <a:xfrm rot="5400000" flipH="1">
              <a:off x="6234" y="10705"/>
              <a:ext cx="282" cy="41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100" name="Text Box 61"/>
            <p:cNvSpPr txBox="1">
              <a:spLocks noChangeAspect="1" noChangeArrowheads="1"/>
            </p:cNvSpPr>
            <p:nvPr/>
          </p:nvSpPr>
          <p:spPr bwMode="auto">
            <a:xfrm>
              <a:off x="5952" y="10560"/>
              <a:ext cx="46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200">
                  <a:solidFill>
                    <a:schemeClr val="tx1"/>
                  </a:solidFill>
                  <a:latin typeface="Arial" panose="020B0604020202020204" pitchFamily="34" charset="0"/>
                </a:defRPr>
              </a:lvl1pPr>
              <a:lvl2pPr marL="742950" indent="-285750" eaLnBrk="0" hangingPunct="0">
                <a:defRPr sz="8200">
                  <a:solidFill>
                    <a:schemeClr val="tx1"/>
                  </a:solidFill>
                  <a:latin typeface="Arial" panose="020B0604020202020204" pitchFamily="34" charset="0"/>
                </a:defRPr>
              </a:lvl2pPr>
              <a:lvl3pPr marL="1143000" indent="-228600" eaLnBrk="0" hangingPunct="0">
                <a:defRPr sz="8200">
                  <a:solidFill>
                    <a:schemeClr val="tx1"/>
                  </a:solidFill>
                  <a:latin typeface="Arial" panose="020B0604020202020204" pitchFamily="34" charset="0"/>
                </a:defRPr>
              </a:lvl3pPr>
              <a:lvl4pPr marL="1600200" indent="-228600" eaLnBrk="0" hangingPunct="0">
                <a:defRPr sz="8200">
                  <a:solidFill>
                    <a:schemeClr val="tx1"/>
                  </a:solidFill>
                  <a:latin typeface="Arial" panose="020B0604020202020204" pitchFamily="34" charset="0"/>
                </a:defRPr>
              </a:lvl4pPr>
              <a:lvl5pPr marL="2057400" indent="-228600" eaLnBrk="0" hangingPunct="0">
                <a:defRPr sz="8200">
                  <a:solidFill>
                    <a:schemeClr val="tx1"/>
                  </a:solidFill>
                  <a:latin typeface="Arial" panose="020B0604020202020204" pitchFamily="34" charset="0"/>
                </a:defRPr>
              </a:lvl5pPr>
              <a:lvl6pPr marL="2514600" indent="-228600" eaLnBrk="0" fontAlgn="base" hangingPunct="0">
                <a:spcBef>
                  <a:spcPct val="0"/>
                </a:spcBef>
                <a:spcAft>
                  <a:spcPct val="0"/>
                </a:spcAft>
                <a:defRPr sz="8200">
                  <a:solidFill>
                    <a:schemeClr val="tx1"/>
                  </a:solidFill>
                  <a:latin typeface="Arial" panose="020B0604020202020204" pitchFamily="34" charset="0"/>
                </a:defRPr>
              </a:lvl6pPr>
              <a:lvl7pPr marL="2971800" indent="-228600" eaLnBrk="0" fontAlgn="base" hangingPunct="0">
                <a:spcBef>
                  <a:spcPct val="0"/>
                </a:spcBef>
                <a:spcAft>
                  <a:spcPct val="0"/>
                </a:spcAft>
                <a:defRPr sz="8200">
                  <a:solidFill>
                    <a:schemeClr val="tx1"/>
                  </a:solidFill>
                  <a:latin typeface="Arial" panose="020B0604020202020204" pitchFamily="34" charset="0"/>
                </a:defRPr>
              </a:lvl7pPr>
              <a:lvl8pPr marL="3429000" indent="-228600" eaLnBrk="0" fontAlgn="base" hangingPunct="0">
                <a:spcBef>
                  <a:spcPct val="0"/>
                </a:spcBef>
                <a:spcAft>
                  <a:spcPct val="0"/>
                </a:spcAft>
                <a:defRPr sz="8200">
                  <a:solidFill>
                    <a:schemeClr val="tx1"/>
                  </a:solidFill>
                  <a:latin typeface="Arial" panose="020B0604020202020204" pitchFamily="34" charset="0"/>
                </a:defRPr>
              </a:lvl8pPr>
              <a:lvl9pPr marL="3886200" indent="-228600"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r>
                <a:rPr lang="de-DE" altLang="de-DE" sz="2100">
                  <a:latin typeface="Rotis Sans Serif Std" panose="020B0503030202020304" pitchFamily="34" charset="0"/>
                  <a:ea typeface="ＭＳ Ｐゴシック" panose="020B0600070205080204" pitchFamily="34" charset="-128"/>
                </a:rPr>
                <a:t>&lt;117&gt;</a:t>
              </a:r>
            </a:p>
          </p:txBody>
        </p:sp>
        <p:sp>
          <p:nvSpPr>
            <p:cNvPr id="1101" name="Line 62"/>
            <p:cNvSpPr>
              <a:spLocks noChangeAspect="1" noChangeShapeType="1"/>
            </p:cNvSpPr>
            <p:nvPr/>
          </p:nvSpPr>
          <p:spPr bwMode="auto">
            <a:xfrm rot="-5400000">
              <a:off x="6869" y="10992"/>
              <a:ext cx="219" cy="9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102" name="Line 63"/>
            <p:cNvSpPr>
              <a:spLocks noChangeAspect="1" noChangeShapeType="1"/>
            </p:cNvSpPr>
            <p:nvPr/>
          </p:nvSpPr>
          <p:spPr bwMode="auto">
            <a:xfrm flipH="1" flipV="1">
              <a:off x="6088" y="11243"/>
              <a:ext cx="432" cy="32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103" name="Text Box 64"/>
            <p:cNvSpPr txBox="1">
              <a:spLocks noChangeAspect="1" noChangeArrowheads="1"/>
            </p:cNvSpPr>
            <p:nvPr/>
          </p:nvSpPr>
          <p:spPr bwMode="auto">
            <a:xfrm rot="-790353">
              <a:off x="7108" y="11361"/>
              <a:ext cx="382"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200">
                  <a:solidFill>
                    <a:schemeClr val="tx1"/>
                  </a:solidFill>
                  <a:latin typeface="Arial" panose="020B0604020202020204" pitchFamily="34" charset="0"/>
                </a:defRPr>
              </a:lvl1pPr>
              <a:lvl2pPr marL="742950" indent="-285750" eaLnBrk="0" hangingPunct="0">
                <a:defRPr sz="8200">
                  <a:solidFill>
                    <a:schemeClr val="tx1"/>
                  </a:solidFill>
                  <a:latin typeface="Arial" panose="020B0604020202020204" pitchFamily="34" charset="0"/>
                </a:defRPr>
              </a:lvl2pPr>
              <a:lvl3pPr marL="1143000" indent="-228600" eaLnBrk="0" hangingPunct="0">
                <a:defRPr sz="8200">
                  <a:solidFill>
                    <a:schemeClr val="tx1"/>
                  </a:solidFill>
                  <a:latin typeface="Arial" panose="020B0604020202020204" pitchFamily="34" charset="0"/>
                </a:defRPr>
              </a:lvl3pPr>
              <a:lvl4pPr marL="1600200" indent="-228600" eaLnBrk="0" hangingPunct="0">
                <a:defRPr sz="8200">
                  <a:solidFill>
                    <a:schemeClr val="tx1"/>
                  </a:solidFill>
                  <a:latin typeface="Arial" panose="020B0604020202020204" pitchFamily="34" charset="0"/>
                </a:defRPr>
              </a:lvl4pPr>
              <a:lvl5pPr marL="2057400" indent="-228600" eaLnBrk="0" hangingPunct="0">
                <a:defRPr sz="8200">
                  <a:solidFill>
                    <a:schemeClr val="tx1"/>
                  </a:solidFill>
                  <a:latin typeface="Arial" panose="020B0604020202020204" pitchFamily="34" charset="0"/>
                </a:defRPr>
              </a:lvl5pPr>
              <a:lvl6pPr marL="2514600" indent="-228600" eaLnBrk="0" fontAlgn="base" hangingPunct="0">
                <a:spcBef>
                  <a:spcPct val="0"/>
                </a:spcBef>
                <a:spcAft>
                  <a:spcPct val="0"/>
                </a:spcAft>
                <a:defRPr sz="8200">
                  <a:solidFill>
                    <a:schemeClr val="tx1"/>
                  </a:solidFill>
                  <a:latin typeface="Arial" panose="020B0604020202020204" pitchFamily="34" charset="0"/>
                </a:defRPr>
              </a:lvl6pPr>
              <a:lvl7pPr marL="2971800" indent="-228600" eaLnBrk="0" fontAlgn="base" hangingPunct="0">
                <a:spcBef>
                  <a:spcPct val="0"/>
                </a:spcBef>
                <a:spcAft>
                  <a:spcPct val="0"/>
                </a:spcAft>
                <a:defRPr sz="8200">
                  <a:solidFill>
                    <a:schemeClr val="tx1"/>
                  </a:solidFill>
                  <a:latin typeface="Arial" panose="020B0604020202020204" pitchFamily="34" charset="0"/>
                </a:defRPr>
              </a:lvl7pPr>
              <a:lvl8pPr marL="3429000" indent="-228600" eaLnBrk="0" fontAlgn="base" hangingPunct="0">
                <a:spcBef>
                  <a:spcPct val="0"/>
                </a:spcBef>
                <a:spcAft>
                  <a:spcPct val="0"/>
                </a:spcAft>
                <a:defRPr sz="8200">
                  <a:solidFill>
                    <a:schemeClr val="tx1"/>
                  </a:solidFill>
                  <a:latin typeface="Arial" panose="020B0604020202020204" pitchFamily="34" charset="0"/>
                </a:defRPr>
              </a:lvl8pPr>
              <a:lvl9pPr marL="3886200" indent="-228600"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r>
                <a:rPr lang="de-DE" altLang="de-DE" sz="1700">
                  <a:latin typeface="Rotis Sans Serif Std" panose="020B0503030202020304" pitchFamily="34" charset="0"/>
                  <a:ea typeface="ＭＳ Ｐゴシック" panose="020B0600070205080204" pitchFamily="34" charset="-128"/>
                </a:rPr>
                <a:t>&lt;110&gt;</a:t>
              </a:r>
            </a:p>
          </p:txBody>
        </p:sp>
        <p:sp>
          <p:nvSpPr>
            <p:cNvPr id="1104" name="Text Box 65"/>
            <p:cNvSpPr txBox="1">
              <a:spLocks noChangeAspect="1" noChangeArrowheads="1"/>
            </p:cNvSpPr>
            <p:nvPr/>
          </p:nvSpPr>
          <p:spPr bwMode="auto">
            <a:xfrm rot="2302107">
              <a:off x="5943" y="11315"/>
              <a:ext cx="429"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200">
                  <a:solidFill>
                    <a:schemeClr val="tx1"/>
                  </a:solidFill>
                  <a:latin typeface="Arial" panose="020B0604020202020204" pitchFamily="34" charset="0"/>
                </a:defRPr>
              </a:lvl1pPr>
              <a:lvl2pPr marL="742950" indent="-285750" eaLnBrk="0" hangingPunct="0">
                <a:defRPr sz="8200">
                  <a:solidFill>
                    <a:schemeClr val="tx1"/>
                  </a:solidFill>
                  <a:latin typeface="Arial" panose="020B0604020202020204" pitchFamily="34" charset="0"/>
                </a:defRPr>
              </a:lvl2pPr>
              <a:lvl3pPr marL="1143000" indent="-228600" eaLnBrk="0" hangingPunct="0">
                <a:defRPr sz="8200">
                  <a:solidFill>
                    <a:schemeClr val="tx1"/>
                  </a:solidFill>
                  <a:latin typeface="Arial" panose="020B0604020202020204" pitchFamily="34" charset="0"/>
                </a:defRPr>
              </a:lvl3pPr>
              <a:lvl4pPr marL="1600200" indent="-228600" eaLnBrk="0" hangingPunct="0">
                <a:defRPr sz="8200">
                  <a:solidFill>
                    <a:schemeClr val="tx1"/>
                  </a:solidFill>
                  <a:latin typeface="Arial" panose="020B0604020202020204" pitchFamily="34" charset="0"/>
                </a:defRPr>
              </a:lvl4pPr>
              <a:lvl5pPr marL="2057400" indent="-228600" eaLnBrk="0" hangingPunct="0">
                <a:defRPr sz="8200">
                  <a:solidFill>
                    <a:schemeClr val="tx1"/>
                  </a:solidFill>
                  <a:latin typeface="Arial" panose="020B0604020202020204" pitchFamily="34" charset="0"/>
                </a:defRPr>
              </a:lvl5pPr>
              <a:lvl6pPr marL="2514600" indent="-228600" eaLnBrk="0" fontAlgn="base" hangingPunct="0">
                <a:spcBef>
                  <a:spcPct val="0"/>
                </a:spcBef>
                <a:spcAft>
                  <a:spcPct val="0"/>
                </a:spcAft>
                <a:defRPr sz="8200">
                  <a:solidFill>
                    <a:schemeClr val="tx1"/>
                  </a:solidFill>
                  <a:latin typeface="Arial" panose="020B0604020202020204" pitchFamily="34" charset="0"/>
                </a:defRPr>
              </a:lvl6pPr>
              <a:lvl7pPr marL="2971800" indent="-228600" eaLnBrk="0" fontAlgn="base" hangingPunct="0">
                <a:spcBef>
                  <a:spcPct val="0"/>
                </a:spcBef>
                <a:spcAft>
                  <a:spcPct val="0"/>
                </a:spcAft>
                <a:defRPr sz="8200">
                  <a:solidFill>
                    <a:schemeClr val="tx1"/>
                  </a:solidFill>
                  <a:latin typeface="Arial" panose="020B0604020202020204" pitchFamily="34" charset="0"/>
                </a:defRPr>
              </a:lvl7pPr>
              <a:lvl8pPr marL="3429000" indent="-228600" eaLnBrk="0" fontAlgn="base" hangingPunct="0">
                <a:spcBef>
                  <a:spcPct val="0"/>
                </a:spcBef>
                <a:spcAft>
                  <a:spcPct val="0"/>
                </a:spcAft>
                <a:defRPr sz="8200">
                  <a:solidFill>
                    <a:schemeClr val="tx1"/>
                  </a:solidFill>
                  <a:latin typeface="Arial" panose="020B0604020202020204" pitchFamily="34" charset="0"/>
                </a:defRPr>
              </a:lvl8pPr>
              <a:lvl9pPr marL="3886200" indent="-228600"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r>
                <a:rPr lang="de-DE" altLang="de-DE" sz="1700">
                  <a:latin typeface="Rotis Sans Serif Std" panose="020B0503030202020304" pitchFamily="34" charset="0"/>
                  <a:ea typeface="ＭＳ Ｐゴシック" panose="020B0600070205080204" pitchFamily="34" charset="-128"/>
                </a:rPr>
                <a:t>&lt;-110&gt;</a:t>
              </a:r>
            </a:p>
          </p:txBody>
        </p:sp>
        <p:sp>
          <p:nvSpPr>
            <p:cNvPr id="1105" name="Rectangle 66"/>
            <p:cNvSpPr>
              <a:spLocks noChangeArrowheads="1"/>
            </p:cNvSpPr>
            <p:nvPr/>
          </p:nvSpPr>
          <p:spPr bwMode="auto">
            <a:xfrm>
              <a:off x="5618" y="8958"/>
              <a:ext cx="2040" cy="136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8200">
                  <a:solidFill>
                    <a:schemeClr val="tx1"/>
                  </a:solidFill>
                  <a:latin typeface="Arial" panose="020B0604020202020204" pitchFamily="34" charset="0"/>
                </a:defRPr>
              </a:lvl1pPr>
              <a:lvl2pPr marL="742950" indent="-285750" eaLnBrk="0" hangingPunct="0">
                <a:defRPr sz="8200">
                  <a:solidFill>
                    <a:schemeClr val="tx1"/>
                  </a:solidFill>
                  <a:latin typeface="Arial" panose="020B0604020202020204" pitchFamily="34" charset="0"/>
                </a:defRPr>
              </a:lvl2pPr>
              <a:lvl3pPr marL="1143000" indent="-228600" eaLnBrk="0" hangingPunct="0">
                <a:defRPr sz="8200">
                  <a:solidFill>
                    <a:schemeClr val="tx1"/>
                  </a:solidFill>
                  <a:latin typeface="Arial" panose="020B0604020202020204" pitchFamily="34" charset="0"/>
                </a:defRPr>
              </a:lvl3pPr>
              <a:lvl4pPr marL="1600200" indent="-228600" eaLnBrk="0" hangingPunct="0">
                <a:defRPr sz="8200">
                  <a:solidFill>
                    <a:schemeClr val="tx1"/>
                  </a:solidFill>
                  <a:latin typeface="Arial" panose="020B0604020202020204" pitchFamily="34" charset="0"/>
                </a:defRPr>
              </a:lvl4pPr>
              <a:lvl5pPr marL="2057400" indent="-228600" eaLnBrk="0" hangingPunct="0">
                <a:defRPr sz="8200">
                  <a:solidFill>
                    <a:schemeClr val="tx1"/>
                  </a:solidFill>
                  <a:latin typeface="Arial" panose="020B0604020202020204" pitchFamily="34" charset="0"/>
                </a:defRPr>
              </a:lvl5pPr>
              <a:lvl6pPr marL="2514600" indent="-228600" eaLnBrk="0" fontAlgn="base" hangingPunct="0">
                <a:spcBef>
                  <a:spcPct val="0"/>
                </a:spcBef>
                <a:spcAft>
                  <a:spcPct val="0"/>
                </a:spcAft>
                <a:defRPr sz="8200">
                  <a:solidFill>
                    <a:schemeClr val="tx1"/>
                  </a:solidFill>
                  <a:latin typeface="Arial" panose="020B0604020202020204" pitchFamily="34" charset="0"/>
                </a:defRPr>
              </a:lvl6pPr>
              <a:lvl7pPr marL="2971800" indent="-228600" eaLnBrk="0" fontAlgn="base" hangingPunct="0">
                <a:spcBef>
                  <a:spcPct val="0"/>
                </a:spcBef>
                <a:spcAft>
                  <a:spcPct val="0"/>
                </a:spcAft>
                <a:defRPr sz="8200">
                  <a:solidFill>
                    <a:schemeClr val="tx1"/>
                  </a:solidFill>
                  <a:latin typeface="Arial" panose="020B0604020202020204" pitchFamily="34" charset="0"/>
                </a:defRPr>
              </a:lvl7pPr>
              <a:lvl8pPr marL="3429000" indent="-228600" eaLnBrk="0" fontAlgn="base" hangingPunct="0">
                <a:spcBef>
                  <a:spcPct val="0"/>
                </a:spcBef>
                <a:spcAft>
                  <a:spcPct val="0"/>
                </a:spcAft>
                <a:defRPr sz="8200">
                  <a:solidFill>
                    <a:schemeClr val="tx1"/>
                  </a:solidFill>
                  <a:latin typeface="Arial" panose="020B0604020202020204" pitchFamily="34" charset="0"/>
                </a:defRPr>
              </a:lvl8pPr>
              <a:lvl9pPr marL="3886200" indent="-228600"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endParaRPr lang="de-DE" altLang="de-DE">
                <a:latin typeface="Rotis Sans Serif Std" panose="020B0503030202020304" pitchFamily="34" charset="0"/>
              </a:endParaRPr>
            </a:p>
          </p:txBody>
        </p:sp>
        <p:sp>
          <p:nvSpPr>
            <p:cNvPr id="1106" name="Line 67"/>
            <p:cNvSpPr>
              <a:spLocks noChangeAspect="1" noChangeShapeType="1"/>
            </p:cNvSpPr>
            <p:nvPr/>
          </p:nvSpPr>
          <p:spPr bwMode="auto">
            <a:xfrm flipV="1">
              <a:off x="5840" y="9560"/>
              <a:ext cx="1" cy="45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pic>
          <p:nvPicPr>
            <p:cNvPr id="1107" name="Picture 68" descr="pyramide105"/>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0" y="9246"/>
              <a:ext cx="1474" cy="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8" name="Line 69"/>
            <p:cNvSpPr>
              <a:spLocks noChangeAspect="1" noChangeShapeType="1"/>
            </p:cNvSpPr>
            <p:nvPr/>
          </p:nvSpPr>
          <p:spPr bwMode="auto">
            <a:xfrm rot="-5400000">
              <a:off x="7102" y="9186"/>
              <a:ext cx="343" cy="36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109" name="Line 70"/>
            <p:cNvSpPr>
              <a:spLocks noChangeAspect="1" noChangeShapeType="1"/>
            </p:cNvSpPr>
            <p:nvPr/>
          </p:nvSpPr>
          <p:spPr bwMode="auto">
            <a:xfrm flipV="1">
              <a:off x="5836" y="9799"/>
              <a:ext cx="379" cy="20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110" name="Text Box 71"/>
            <p:cNvSpPr txBox="1">
              <a:spLocks noChangeAspect="1" noChangeArrowheads="1"/>
            </p:cNvSpPr>
            <p:nvPr/>
          </p:nvSpPr>
          <p:spPr bwMode="auto">
            <a:xfrm>
              <a:off x="6935" y="9043"/>
              <a:ext cx="46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200">
                  <a:solidFill>
                    <a:schemeClr val="tx1"/>
                  </a:solidFill>
                  <a:latin typeface="Arial" panose="020B0604020202020204" pitchFamily="34" charset="0"/>
                </a:defRPr>
              </a:lvl1pPr>
              <a:lvl2pPr marL="742950" indent="-285750" eaLnBrk="0" hangingPunct="0">
                <a:defRPr sz="8200">
                  <a:solidFill>
                    <a:schemeClr val="tx1"/>
                  </a:solidFill>
                  <a:latin typeface="Arial" panose="020B0604020202020204" pitchFamily="34" charset="0"/>
                </a:defRPr>
              </a:lvl2pPr>
              <a:lvl3pPr marL="1143000" indent="-228600" eaLnBrk="0" hangingPunct="0">
                <a:defRPr sz="8200">
                  <a:solidFill>
                    <a:schemeClr val="tx1"/>
                  </a:solidFill>
                  <a:latin typeface="Arial" panose="020B0604020202020204" pitchFamily="34" charset="0"/>
                </a:defRPr>
              </a:lvl3pPr>
              <a:lvl4pPr marL="1600200" indent="-228600" eaLnBrk="0" hangingPunct="0">
                <a:defRPr sz="8200">
                  <a:solidFill>
                    <a:schemeClr val="tx1"/>
                  </a:solidFill>
                  <a:latin typeface="Arial" panose="020B0604020202020204" pitchFamily="34" charset="0"/>
                </a:defRPr>
              </a:lvl4pPr>
              <a:lvl5pPr marL="2057400" indent="-228600" eaLnBrk="0" hangingPunct="0">
                <a:defRPr sz="8200">
                  <a:solidFill>
                    <a:schemeClr val="tx1"/>
                  </a:solidFill>
                  <a:latin typeface="Arial" panose="020B0604020202020204" pitchFamily="34" charset="0"/>
                </a:defRPr>
              </a:lvl5pPr>
              <a:lvl6pPr marL="2514600" indent="-228600" eaLnBrk="0" fontAlgn="base" hangingPunct="0">
                <a:spcBef>
                  <a:spcPct val="0"/>
                </a:spcBef>
                <a:spcAft>
                  <a:spcPct val="0"/>
                </a:spcAft>
                <a:defRPr sz="8200">
                  <a:solidFill>
                    <a:schemeClr val="tx1"/>
                  </a:solidFill>
                  <a:latin typeface="Arial" panose="020B0604020202020204" pitchFamily="34" charset="0"/>
                </a:defRPr>
              </a:lvl6pPr>
              <a:lvl7pPr marL="2971800" indent="-228600" eaLnBrk="0" fontAlgn="base" hangingPunct="0">
                <a:spcBef>
                  <a:spcPct val="0"/>
                </a:spcBef>
                <a:spcAft>
                  <a:spcPct val="0"/>
                </a:spcAft>
                <a:defRPr sz="8200">
                  <a:solidFill>
                    <a:schemeClr val="tx1"/>
                  </a:solidFill>
                  <a:latin typeface="Arial" panose="020B0604020202020204" pitchFamily="34" charset="0"/>
                </a:defRPr>
              </a:lvl7pPr>
              <a:lvl8pPr marL="3429000" indent="-228600" eaLnBrk="0" fontAlgn="base" hangingPunct="0">
                <a:spcBef>
                  <a:spcPct val="0"/>
                </a:spcBef>
                <a:spcAft>
                  <a:spcPct val="0"/>
                </a:spcAft>
                <a:defRPr sz="8200">
                  <a:solidFill>
                    <a:schemeClr val="tx1"/>
                  </a:solidFill>
                  <a:latin typeface="Arial" panose="020B0604020202020204" pitchFamily="34" charset="0"/>
                </a:defRPr>
              </a:lvl8pPr>
              <a:lvl9pPr marL="3886200" indent="-228600"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r>
                <a:rPr lang="en-US" altLang="de-DE" sz="2100">
                  <a:latin typeface="Rotis Sans Serif Std" panose="020B0503030202020304" pitchFamily="34" charset="0"/>
                  <a:ea typeface="ＭＳ Ｐゴシック" panose="020B0600070205080204" pitchFamily="34" charset="-128"/>
                </a:rPr>
                <a:t>&lt;105&gt;</a:t>
              </a:r>
            </a:p>
          </p:txBody>
        </p:sp>
        <p:sp>
          <p:nvSpPr>
            <p:cNvPr id="1111" name="Text Box 72"/>
            <p:cNvSpPr txBox="1">
              <a:spLocks noChangeAspect="1" noChangeArrowheads="1"/>
            </p:cNvSpPr>
            <p:nvPr/>
          </p:nvSpPr>
          <p:spPr bwMode="auto">
            <a:xfrm>
              <a:off x="6142" y="9995"/>
              <a:ext cx="4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200">
                  <a:solidFill>
                    <a:schemeClr val="tx1"/>
                  </a:solidFill>
                  <a:latin typeface="Arial" panose="020B0604020202020204" pitchFamily="34" charset="0"/>
                </a:defRPr>
              </a:lvl1pPr>
              <a:lvl2pPr marL="742950" indent="-285750" eaLnBrk="0" hangingPunct="0">
                <a:defRPr sz="8200">
                  <a:solidFill>
                    <a:schemeClr val="tx1"/>
                  </a:solidFill>
                  <a:latin typeface="Arial" panose="020B0604020202020204" pitchFamily="34" charset="0"/>
                </a:defRPr>
              </a:lvl2pPr>
              <a:lvl3pPr marL="1143000" indent="-228600" eaLnBrk="0" hangingPunct="0">
                <a:defRPr sz="8200">
                  <a:solidFill>
                    <a:schemeClr val="tx1"/>
                  </a:solidFill>
                  <a:latin typeface="Arial" panose="020B0604020202020204" pitchFamily="34" charset="0"/>
                </a:defRPr>
              </a:lvl3pPr>
              <a:lvl4pPr marL="1600200" indent="-228600" eaLnBrk="0" hangingPunct="0">
                <a:defRPr sz="8200">
                  <a:solidFill>
                    <a:schemeClr val="tx1"/>
                  </a:solidFill>
                  <a:latin typeface="Arial" panose="020B0604020202020204" pitchFamily="34" charset="0"/>
                </a:defRPr>
              </a:lvl4pPr>
              <a:lvl5pPr marL="2057400" indent="-228600" eaLnBrk="0" hangingPunct="0">
                <a:defRPr sz="8200">
                  <a:solidFill>
                    <a:schemeClr val="tx1"/>
                  </a:solidFill>
                  <a:latin typeface="Arial" panose="020B0604020202020204" pitchFamily="34" charset="0"/>
                </a:defRPr>
              </a:lvl5pPr>
              <a:lvl6pPr marL="2514600" indent="-228600" eaLnBrk="0" fontAlgn="base" hangingPunct="0">
                <a:spcBef>
                  <a:spcPct val="0"/>
                </a:spcBef>
                <a:spcAft>
                  <a:spcPct val="0"/>
                </a:spcAft>
                <a:defRPr sz="8200">
                  <a:solidFill>
                    <a:schemeClr val="tx1"/>
                  </a:solidFill>
                  <a:latin typeface="Arial" panose="020B0604020202020204" pitchFamily="34" charset="0"/>
                </a:defRPr>
              </a:lvl6pPr>
              <a:lvl7pPr marL="2971800" indent="-228600" eaLnBrk="0" fontAlgn="base" hangingPunct="0">
                <a:spcBef>
                  <a:spcPct val="0"/>
                </a:spcBef>
                <a:spcAft>
                  <a:spcPct val="0"/>
                </a:spcAft>
                <a:defRPr sz="8200">
                  <a:solidFill>
                    <a:schemeClr val="tx1"/>
                  </a:solidFill>
                  <a:latin typeface="Arial" panose="020B0604020202020204" pitchFamily="34" charset="0"/>
                </a:defRPr>
              </a:lvl7pPr>
              <a:lvl8pPr marL="3429000" indent="-228600" eaLnBrk="0" fontAlgn="base" hangingPunct="0">
                <a:spcBef>
                  <a:spcPct val="0"/>
                </a:spcBef>
                <a:spcAft>
                  <a:spcPct val="0"/>
                </a:spcAft>
                <a:defRPr sz="8200">
                  <a:solidFill>
                    <a:schemeClr val="tx1"/>
                  </a:solidFill>
                  <a:latin typeface="Arial" panose="020B0604020202020204" pitchFamily="34" charset="0"/>
                </a:defRPr>
              </a:lvl8pPr>
              <a:lvl9pPr marL="3886200" indent="-228600"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r>
                <a:rPr lang="en-US" altLang="de-DE" sz="1700">
                  <a:latin typeface="Rotis Sans Serif Std" panose="020B0503030202020304" pitchFamily="34" charset="0"/>
                  <a:ea typeface="ＭＳ Ｐゴシック" panose="020B0600070205080204" pitchFamily="34" charset="-128"/>
                </a:rPr>
                <a:t>&lt;100&gt;</a:t>
              </a:r>
            </a:p>
          </p:txBody>
        </p:sp>
        <p:sp>
          <p:nvSpPr>
            <p:cNvPr id="1112" name="Text Box 73"/>
            <p:cNvSpPr txBox="1">
              <a:spLocks noChangeAspect="1" noChangeArrowheads="1"/>
            </p:cNvSpPr>
            <p:nvPr/>
          </p:nvSpPr>
          <p:spPr bwMode="auto">
            <a:xfrm rot="-1736401">
              <a:off x="5927" y="9657"/>
              <a:ext cx="4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200">
                  <a:solidFill>
                    <a:schemeClr val="tx1"/>
                  </a:solidFill>
                  <a:latin typeface="Arial" panose="020B0604020202020204" pitchFamily="34" charset="0"/>
                </a:defRPr>
              </a:lvl1pPr>
              <a:lvl2pPr marL="742950" indent="-285750" eaLnBrk="0" hangingPunct="0">
                <a:defRPr sz="8200">
                  <a:solidFill>
                    <a:schemeClr val="tx1"/>
                  </a:solidFill>
                  <a:latin typeface="Arial" panose="020B0604020202020204" pitchFamily="34" charset="0"/>
                </a:defRPr>
              </a:lvl2pPr>
              <a:lvl3pPr marL="1143000" indent="-228600" eaLnBrk="0" hangingPunct="0">
                <a:defRPr sz="8200">
                  <a:solidFill>
                    <a:schemeClr val="tx1"/>
                  </a:solidFill>
                  <a:latin typeface="Arial" panose="020B0604020202020204" pitchFamily="34" charset="0"/>
                </a:defRPr>
              </a:lvl3pPr>
              <a:lvl4pPr marL="1600200" indent="-228600" eaLnBrk="0" hangingPunct="0">
                <a:defRPr sz="8200">
                  <a:solidFill>
                    <a:schemeClr val="tx1"/>
                  </a:solidFill>
                  <a:latin typeface="Arial" panose="020B0604020202020204" pitchFamily="34" charset="0"/>
                </a:defRPr>
              </a:lvl4pPr>
              <a:lvl5pPr marL="2057400" indent="-228600" eaLnBrk="0" hangingPunct="0">
                <a:defRPr sz="8200">
                  <a:solidFill>
                    <a:schemeClr val="tx1"/>
                  </a:solidFill>
                  <a:latin typeface="Arial" panose="020B0604020202020204" pitchFamily="34" charset="0"/>
                </a:defRPr>
              </a:lvl5pPr>
              <a:lvl6pPr marL="2514600" indent="-228600" eaLnBrk="0" fontAlgn="base" hangingPunct="0">
                <a:spcBef>
                  <a:spcPct val="0"/>
                </a:spcBef>
                <a:spcAft>
                  <a:spcPct val="0"/>
                </a:spcAft>
                <a:defRPr sz="8200">
                  <a:solidFill>
                    <a:schemeClr val="tx1"/>
                  </a:solidFill>
                  <a:latin typeface="Arial" panose="020B0604020202020204" pitchFamily="34" charset="0"/>
                </a:defRPr>
              </a:lvl6pPr>
              <a:lvl7pPr marL="2971800" indent="-228600" eaLnBrk="0" fontAlgn="base" hangingPunct="0">
                <a:spcBef>
                  <a:spcPct val="0"/>
                </a:spcBef>
                <a:spcAft>
                  <a:spcPct val="0"/>
                </a:spcAft>
                <a:defRPr sz="8200">
                  <a:solidFill>
                    <a:schemeClr val="tx1"/>
                  </a:solidFill>
                  <a:latin typeface="Arial" panose="020B0604020202020204" pitchFamily="34" charset="0"/>
                </a:defRPr>
              </a:lvl7pPr>
              <a:lvl8pPr marL="3429000" indent="-228600" eaLnBrk="0" fontAlgn="base" hangingPunct="0">
                <a:spcBef>
                  <a:spcPct val="0"/>
                </a:spcBef>
                <a:spcAft>
                  <a:spcPct val="0"/>
                </a:spcAft>
                <a:defRPr sz="8200">
                  <a:solidFill>
                    <a:schemeClr val="tx1"/>
                  </a:solidFill>
                  <a:latin typeface="Arial" panose="020B0604020202020204" pitchFamily="34" charset="0"/>
                </a:defRPr>
              </a:lvl8pPr>
              <a:lvl9pPr marL="3886200" indent="-228600"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r>
                <a:rPr lang="en-US" altLang="de-DE" sz="1700">
                  <a:latin typeface="Rotis Sans Serif Std" panose="020B0503030202020304" pitchFamily="34" charset="0"/>
                  <a:ea typeface="ＭＳ Ｐゴシック" panose="020B0600070205080204" pitchFamily="34" charset="-128"/>
                </a:rPr>
                <a:t>&lt;010&gt;</a:t>
              </a:r>
            </a:p>
          </p:txBody>
        </p:sp>
        <p:sp>
          <p:nvSpPr>
            <p:cNvPr id="1113" name="Text Box 74"/>
            <p:cNvSpPr txBox="1">
              <a:spLocks noChangeAspect="1" noChangeArrowheads="1"/>
            </p:cNvSpPr>
            <p:nvPr/>
          </p:nvSpPr>
          <p:spPr bwMode="auto">
            <a:xfrm rot="-5400000">
              <a:off x="5560" y="9483"/>
              <a:ext cx="4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200">
                  <a:solidFill>
                    <a:schemeClr val="tx1"/>
                  </a:solidFill>
                  <a:latin typeface="Arial" panose="020B0604020202020204" pitchFamily="34" charset="0"/>
                </a:defRPr>
              </a:lvl1pPr>
              <a:lvl2pPr marL="742950" indent="-285750" eaLnBrk="0" hangingPunct="0">
                <a:defRPr sz="8200">
                  <a:solidFill>
                    <a:schemeClr val="tx1"/>
                  </a:solidFill>
                  <a:latin typeface="Arial" panose="020B0604020202020204" pitchFamily="34" charset="0"/>
                </a:defRPr>
              </a:lvl2pPr>
              <a:lvl3pPr marL="1143000" indent="-228600" eaLnBrk="0" hangingPunct="0">
                <a:defRPr sz="8200">
                  <a:solidFill>
                    <a:schemeClr val="tx1"/>
                  </a:solidFill>
                  <a:latin typeface="Arial" panose="020B0604020202020204" pitchFamily="34" charset="0"/>
                </a:defRPr>
              </a:lvl3pPr>
              <a:lvl4pPr marL="1600200" indent="-228600" eaLnBrk="0" hangingPunct="0">
                <a:defRPr sz="8200">
                  <a:solidFill>
                    <a:schemeClr val="tx1"/>
                  </a:solidFill>
                  <a:latin typeface="Arial" panose="020B0604020202020204" pitchFamily="34" charset="0"/>
                </a:defRPr>
              </a:lvl4pPr>
              <a:lvl5pPr marL="2057400" indent="-228600" eaLnBrk="0" hangingPunct="0">
                <a:defRPr sz="8200">
                  <a:solidFill>
                    <a:schemeClr val="tx1"/>
                  </a:solidFill>
                  <a:latin typeface="Arial" panose="020B0604020202020204" pitchFamily="34" charset="0"/>
                </a:defRPr>
              </a:lvl5pPr>
              <a:lvl6pPr marL="2514600" indent="-228600" eaLnBrk="0" fontAlgn="base" hangingPunct="0">
                <a:spcBef>
                  <a:spcPct val="0"/>
                </a:spcBef>
                <a:spcAft>
                  <a:spcPct val="0"/>
                </a:spcAft>
                <a:defRPr sz="8200">
                  <a:solidFill>
                    <a:schemeClr val="tx1"/>
                  </a:solidFill>
                  <a:latin typeface="Arial" panose="020B0604020202020204" pitchFamily="34" charset="0"/>
                </a:defRPr>
              </a:lvl6pPr>
              <a:lvl7pPr marL="2971800" indent="-228600" eaLnBrk="0" fontAlgn="base" hangingPunct="0">
                <a:spcBef>
                  <a:spcPct val="0"/>
                </a:spcBef>
                <a:spcAft>
                  <a:spcPct val="0"/>
                </a:spcAft>
                <a:defRPr sz="8200">
                  <a:solidFill>
                    <a:schemeClr val="tx1"/>
                  </a:solidFill>
                  <a:latin typeface="Arial" panose="020B0604020202020204" pitchFamily="34" charset="0"/>
                </a:defRPr>
              </a:lvl7pPr>
              <a:lvl8pPr marL="3429000" indent="-228600" eaLnBrk="0" fontAlgn="base" hangingPunct="0">
                <a:spcBef>
                  <a:spcPct val="0"/>
                </a:spcBef>
                <a:spcAft>
                  <a:spcPct val="0"/>
                </a:spcAft>
                <a:defRPr sz="8200">
                  <a:solidFill>
                    <a:schemeClr val="tx1"/>
                  </a:solidFill>
                  <a:latin typeface="Arial" panose="020B0604020202020204" pitchFamily="34" charset="0"/>
                </a:defRPr>
              </a:lvl8pPr>
              <a:lvl9pPr marL="3886200" indent="-228600"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r>
                <a:rPr lang="en-US" altLang="de-DE" sz="1700">
                  <a:latin typeface="Rotis Sans Serif Std" panose="020B0503030202020304" pitchFamily="34" charset="0"/>
                  <a:ea typeface="ＭＳ Ｐゴシック" panose="020B0600070205080204" pitchFamily="34" charset="-128"/>
                </a:rPr>
                <a:t>&lt;001&gt;</a:t>
              </a:r>
            </a:p>
          </p:txBody>
        </p:sp>
        <p:sp>
          <p:nvSpPr>
            <p:cNvPr id="1114" name="Line 75"/>
            <p:cNvSpPr>
              <a:spLocks noChangeAspect="1" noChangeShapeType="1"/>
            </p:cNvSpPr>
            <p:nvPr/>
          </p:nvSpPr>
          <p:spPr bwMode="auto">
            <a:xfrm rot="5400000" flipV="1">
              <a:off x="6104" y="9741"/>
              <a:ext cx="1" cy="53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115" name="Text Box 76"/>
            <p:cNvSpPr txBox="1">
              <a:spLocks noChangeAspect="1" noChangeArrowheads="1"/>
            </p:cNvSpPr>
            <p:nvPr/>
          </p:nvSpPr>
          <p:spPr bwMode="auto">
            <a:xfrm>
              <a:off x="5656" y="10319"/>
              <a:ext cx="104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200">
                  <a:solidFill>
                    <a:schemeClr val="tx1"/>
                  </a:solidFill>
                  <a:latin typeface="Arial" panose="020B0604020202020204" pitchFamily="34" charset="0"/>
                </a:defRPr>
              </a:lvl1pPr>
              <a:lvl2pPr marL="742950" indent="-285750" eaLnBrk="0" hangingPunct="0">
                <a:defRPr sz="8200">
                  <a:solidFill>
                    <a:schemeClr val="tx1"/>
                  </a:solidFill>
                  <a:latin typeface="Arial" panose="020B0604020202020204" pitchFamily="34" charset="0"/>
                </a:defRPr>
              </a:lvl2pPr>
              <a:lvl3pPr marL="1143000" indent="-228600" eaLnBrk="0" hangingPunct="0">
                <a:defRPr sz="8200">
                  <a:solidFill>
                    <a:schemeClr val="tx1"/>
                  </a:solidFill>
                  <a:latin typeface="Arial" panose="020B0604020202020204" pitchFamily="34" charset="0"/>
                </a:defRPr>
              </a:lvl3pPr>
              <a:lvl4pPr marL="1600200" indent="-228600" eaLnBrk="0" hangingPunct="0">
                <a:defRPr sz="8200">
                  <a:solidFill>
                    <a:schemeClr val="tx1"/>
                  </a:solidFill>
                  <a:latin typeface="Arial" panose="020B0604020202020204" pitchFamily="34" charset="0"/>
                </a:defRPr>
              </a:lvl4pPr>
              <a:lvl5pPr marL="2057400" indent="-228600" eaLnBrk="0" hangingPunct="0">
                <a:defRPr sz="8200">
                  <a:solidFill>
                    <a:schemeClr val="tx1"/>
                  </a:solidFill>
                  <a:latin typeface="Arial" panose="020B0604020202020204" pitchFamily="34" charset="0"/>
                </a:defRPr>
              </a:lvl5pPr>
              <a:lvl6pPr marL="2514600" indent="-228600" eaLnBrk="0" fontAlgn="base" hangingPunct="0">
                <a:spcBef>
                  <a:spcPct val="0"/>
                </a:spcBef>
                <a:spcAft>
                  <a:spcPct val="0"/>
                </a:spcAft>
                <a:defRPr sz="8200">
                  <a:solidFill>
                    <a:schemeClr val="tx1"/>
                  </a:solidFill>
                  <a:latin typeface="Arial" panose="020B0604020202020204" pitchFamily="34" charset="0"/>
                </a:defRPr>
              </a:lvl6pPr>
              <a:lvl7pPr marL="2971800" indent="-228600" eaLnBrk="0" fontAlgn="base" hangingPunct="0">
                <a:spcBef>
                  <a:spcPct val="0"/>
                </a:spcBef>
                <a:spcAft>
                  <a:spcPct val="0"/>
                </a:spcAft>
                <a:defRPr sz="8200">
                  <a:solidFill>
                    <a:schemeClr val="tx1"/>
                  </a:solidFill>
                  <a:latin typeface="Arial" panose="020B0604020202020204" pitchFamily="34" charset="0"/>
                </a:defRPr>
              </a:lvl7pPr>
              <a:lvl8pPr marL="3429000" indent="-228600" eaLnBrk="0" fontAlgn="base" hangingPunct="0">
                <a:spcBef>
                  <a:spcPct val="0"/>
                </a:spcBef>
                <a:spcAft>
                  <a:spcPct val="0"/>
                </a:spcAft>
                <a:defRPr sz="8200">
                  <a:solidFill>
                    <a:schemeClr val="tx1"/>
                  </a:solidFill>
                  <a:latin typeface="Arial" panose="020B0604020202020204" pitchFamily="34" charset="0"/>
                </a:defRPr>
              </a:lvl8pPr>
              <a:lvl9pPr marL="3886200" indent="-228600"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r>
                <a:rPr lang="de-DE" altLang="de-DE" sz="2100">
                  <a:latin typeface="Rotis Sans Serif Std" panose="020B0503030202020304" pitchFamily="34" charset="0"/>
                  <a:ea typeface="ＭＳ Ｐゴシック" panose="020B0600070205080204" pitchFamily="34" charset="-128"/>
                </a:rPr>
                <a:t>high Sb coverage</a:t>
              </a:r>
            </a:p>
          </p:txBody>
        </p:sp>
        <p:sp>
          <p:nvSpPr>
            <p:cNvPr id="1116" name="Text Box 77"/>
            <p:cNvSpPr txBox="1">
              <a:spLocks noChangeAspect="1" noChangeArrowheads="1"/>
            </p:cNvSpPr>
            <p:nvPr/>
          </p:nvSpPr>
          <p:spPr bwMode="auto">
            <a:xfrm>
              <a:off x="5656" y="9028"/>
              <a:ext cx="999"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200">
                  <a:solidFill>
                    <a:schemeClr val="tx1"/>
                  </a:solidFill>
                  <a:latin typeface="Arial" panose="020B0604020202020204" pitchFamily="34" charset="0"/>
                </a:defRPr>
              </a:lvl1pPr>
              <a:lvl2pPr marL="742950" indent="-285750" eaLnBrk="0" hangingPunct="0">
                <a:defRPr sz="8200">
                  <a:solidFill>
                    <a:schemeClr val="tx1"/>
                  </a:solidFill>
                  <a:latin typeface="Arial" panose="020B0604020202020204" pitchFamily="34" charset="0"/>
                </a:defRPr>
              </a:lvl2pPr>
              <a:lvl3pPr marL="1143000" indent="-228600" eaLnBrk="0" hangingPunct="0">
                <a:defRPr sz="8200">
                  <a:solidFill>
                    <a:schemeClr val="tx1"/>
                  </a:solidFill>
                  <a:latin typeface="Arial" panose="020B0604020202020204" pitchFamily="34" charset="0"/>
                </a:defRPr>
              </a:lvl3pPr>
              <a:lvl4pPr marL="1600200" indent="-228600" eaLnBrk="0" hangingPunct="0">
                <a:defRPr sz="8200">
                  <a:solidFill>
                    <a:schemeClr val="tx1"/>
                  </a:solidFill>
                  <a:latin typeface="Arial" panose="020B0604020202020204" pitchFamily="34" charset="0"/>
                </a:defRPr>
              </a:lvl4pPr>
              <a:lvl5pPr marL="2057400" indent="-228600" eaLnBrk="0" hangingPunct="0">
                <a:defRPr sz="8200">
                  <a:solidFill>
                    <a:schemeClr val="tx1"/>
                  </a:solidFill>
                  <a:latin typeface="Arial" panose="020B0604020202020204" pitchFamily="34" charset="0"/>
                </a:defRPr>
              </a:lvl5pPr>
              <a:lvl6pPr marL="2514600" indent="-228600" eaLnBrk="0" fontAlgn="base" hangingPunct="0">
                <a:spcBef>
                  <a:spcPct val="0"/>
                </a:spcBef>
                <a:spcAft>
                  <a:spcPct val="0"/>
                </a:spcAft>
                <a:defRPr sz="8200">
                  <a:solidFill>
                    <a:schemeClr val="tx1"/>
                  </a:solidFill>
                  <a:latin typeface="Arial" panose="020B0604020202020204" pitchFamily="34" charset="0"/>
                </a:defRPr>
              </a:lvl6pPr>
              <a:lvl7pPr marL="2971800" indent="-228600" eaLnBrk="0" fontAlgn="base" hangingPunct="0">
                <a:spcBef>
                  <a:spcPct val="0"/>
                </a:spcBef>
                <a:spcAft>
                  <a:spcPct val="0"/>
                </a:spcAft>
                <a:defRPr sz="8200">
                  <a:solidFill>
                    <a:schemeClr val="tx1"/>
                  </a:solidFill>
                  <a:latin typeface="Arial" panose="020B0604020202020204" pitchFamily="34" charset="0"/>
                </a:defRPr>
              </a:lvl7pPr>
              <a:lvl8pPr marL="3429000" indent="-228600" eaLnBrk="0" fontAlgn="base" hangingPunct="0">
                <a:spcBef>
                  <a:spcPct val="0"/>
                </a:spcBef>
                <a:spcAft>
                  <a:spcPct val="0"/>
                </a:spcAft>
                <a:defRPr sz="8200">
                  <a:solidFill>
                    <a:schemeClr val="tx1"/>
                  </a:solidFill>
                  <a:latin typeface="Arial" panose="020B0604020202020204" pitchFamily="34" charset="0"/>
                </a:defRPr>
              </a:lvl8pPr>
              <a:lvl9pPr marL="3886200" indent="-228600"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r>
                <a:rPr lang="de-DE" altLang="de-DE" sz="2100">
                  <a:latin typeface="Rotis Sans Serif Std" panose="020B0503030202020304" pitchFamily="34" charset="0"/>
                  <a:ea typeface="ＭＳ Ｐゴシック" panose="020B0600070205080204" pitchFamily="34" charset="-128"/>
                </a:rPr>
                <a:t>low Sb coverage</a:t>
              </a:r>
            </a:p>
          </p:txBody>
        </p:sp>
      </p:grpSp>
      <p:sp>
        <p:nvSpPr>
          <p:cNvPr id="1058" name="Text Box 17"/>
          <p:cNvSpPr txBox="1">
            <a:spLocks noChangeArrowheads="1"/>
          </p:cNvSpPr>
          <p:nvPr/>
        </p:nvSpPr>
        <p:spPr bwMode="auto">
          <a:xfrm>
            <a:off x="8480425" y="14004925"/>
            <a:ext cx="2351088" cy="540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19" tIns="43412" rIns="86819" bIns="43412">
            <a:spAutoFit/>
          </a:bodyPr>
          <a:lstStyle>
            <a:lvl1pPr indent="150813" defTabSz="765175" eaLnBrk="0" hangingPunct="0">
              <a:tabLst>
                <a:tab pos="142875" algn="l"/>
              </a:tabLst>
              <a:defRPr sz="8200">
                <a:solidFill>
                  <a:schemeClr val="tx1"/>
                </a:solidFill>
                <a:latin typeface="Arial" panose="020B0604020202020204" pitchFamily="34" charset="0"/>
              </a:defRPr>
            </a:lvl1pPr>
            <a:lvl2pPr marL="742950" indent="-285750" defTabSz="765175" eaLnBrk="0" hangingPunct="0">
              <a:tabLst>
                <a:tab pos="142875" algn="l"/>
              </a:tabLst>
              <a:defRPr sz="8200">
                <a:solidFill>
                  <a:schemeClr val="tx1"/>
                </a:solidFill>
                <a:latin typeface="Arial" panose="020B0604020202020204" pitchFamily="34" charset="0"/>
              </a:defRPr>
            </a:lvl2pPr>
            <a:lvl3pPr marL="1143000" indent="-228600" defTabSz="765175" eaLnBrk="0" hangingPunct="0">
              <a:tabLst>
                <a:tab pos="142875" algn="l"/>
              </a:tabLst>
              <a:defRPr sz="8200">
                <a:solidFill>
                  <a:schemeClr val="tx1"/>
                </a:solidFill>
                <a:latin typeface="Arial" panose="020B0604020202020204" pitchFamily="34" charset="0"/>
              </a:defRPr>
            </a:lvl3pPr>
            <a:lvl4pPr marL="1600200" indent="-228600" defTabSz="765175" eaLnBrk="0" hangingPunct="0">
              <a:tabLst>
                <a:tab pos="142875" algn="l"/>
              </a:tabLst>
              <a:defRPr sz="8200">
                <a:solidFill>
                  <a:schemeClr val="tx1"/>
                </a:solidFill>
                <a:latin typeface="Arial" panose="020B0604020202020204" pitchFamily="34" charset="0"/>
              </a:defRPr>
            </a:lvl4pPr>
            <a:lvl5pPr marL="2057400" indent="-228600" defTabSz="765175" eaLnBrk="0" hangingPunct="0">
              <a:tabLst>
                <a:tab pos="142875" algn="l"/>
              </a:tabLst>
              <a:defRPr sz="8200">
                <a:solidFill>
                  <a:schemeClr val="tx1"/>
                </a:solidFill>
                <a:latin typeface="Arial" panose="020B0604020202020204" pitchFamily="34" charset="0"/>
              </a:defRPr>
            </a:lvl5pPr>
            <a:lvl6pPr marL="2514600" indent="-228600" defTabSz="765175" eaLnBrk="0" fontAlgn="base" hangingPunct="0">
              <a:spcBef>
                <a:spcPct val="0"/>
              </a:spcBef>
              <a:spcAft>
                <a:spcPct val="0"/>
              </a:spcAft>
              <a:tabLst>
                <a:tab pos="142875" algn="l"/>
              </a:tabLst>
              <a:defRPr sz="8200">
                <a:solidFill>
                  <a:schemeClr val="tx1"/>
                </a:solidFill>
                <a:latin typeface="Arial" panose="020B0604020202020204" pitchFamily="34" charset="0"/>
              </a:defRPr>
            </a:lvl6pPr>
            <a:lvl7pPr marL="2971800" indent="-228600" defTabSz="765175" eaLnBrk="0" fontAlgn="base" hangingPunct="0">
              <a:spcBef>
                <a:spcPct val="0"/>
              </a:spcBef>
              <a:spcAft>
                <a:spcPct val="0"/>
              </a:spcAft>
              <a:tabLst>
                <a:tab pos="142875" algn="l"/>
              </a:tabLst>
              <a:defRPr sz="8200">
                <a:solidFill>
                  <a:schemeClr val="tx1"/>
                </a:solidFill>
                <a:latin typeface="Arial" panose="020B0604020202020204" pitchFamily="34" charset="0"/>
              </a:defRPr>
            </a:lvl7pPr>
            <a:lvl8pPr marL="3429000" indent="-228600" defTabSz="765175" eaLnBrk="0" fontAlgn="base" hangingPunct="0">
              <a:spcBef>
                <a:spcPct val="0"/>
              </a:spcBef>
              <a:spcAft>
                <a:spcPct val="0"/>
              </a:spcAft>
              <a:tabLst>
                <a:tab pos="142875" algn="l"/>
              </a:tabLst>
              <a:defRPr sz="8200">
                <a:solidFill>
                  <a:schemeClr val="tx1"/>
                </a:solidFill>
                <a:latin typeface="Arial" panose="020B0604020202020204" pitchFamily="34" charset="0"/>
              </a:defRPr>
            </a:lvl8pPr>
            <a:lvl9pPr marL="3886200" indent="-228600" defTabSz="765175" eaLnBrk="0" fontAlgn="base" hangingPunct="0">
              <a:spcBef>
                <a:spcPct val="0"/>
              </a:spcBef>
              <a:spcAft>
                <a:spcPct val="0"/>
              </a:spcAft>
              <a:tabLst>
                <a:tab pos="142875" algn="l"/>
              </a:tabLst>
              <a:defRPr sz="8200">
                <a:solidFill>
                  <a:schemeClr val="tx1"/>
                </a:solidFill>
                <a:latin typeface="Arial" panose="020B0604020202020204" pitchFamily="34" charset="0"/>
              </a:defRPr>
            </a:lvl9pPr>
          </a:lstStyle>
          <a:p>
            <a:pPr>
              <a:spcBef>
                <a:spcPct val="40000"/>
              </a:spcBef>
              <a:buClr>
                <a:srgbClr val="AAAAAA"/>
              </a:buClr>
              <a:buFont typeface="Wingdings" panose="05000000000000000000" pitchFamily="2" charset="2"/>
              <a:buChar char="§"/>
            </a:pPr>
            <a:r>
              <a:rPr lang="en-US" altLang="de-DE" sz="2400">
                <a:latin typeface="Rotis Sans Serif Std" panose="020B0503030202020304" pitchFamily="34" charset="0"/>
                <a:ea typeface="ＭＳ Ｐゴシック" panose="020B0600070205080204" pitchFamily="34" charset="-128"/>
              </a:rPr>
              <a:t>Lorem ipsum dolor sit amet, consetetur sadipscing elitr, sed diam nonumy eirmod tempor invidunt ut labore et dolore magna</a:t>
            </a:r>
          </a:p>
          <a:p>
            <a:pPr>
              <a:spcBef>
                <a:spcPct val="40000"/>
              </a:spcBef>
              <a:buClr>
                <a:srgbClr val="AAAAAA"/>
              </a:buClr>
              <a:buFont typeface="Wingdings" panose="05000000000000000000" pitchFamily="2" charset="2"/>
              <a:buChar char="§"/>
            </a:pPr>
            <a:r>
              <a:rPr lang="en-US" altLang="de-DE" sz="2400">
                <a:latin typeface="Rotis Sans Serif Std" panose="020B0503030202020304" pitchFamily="34" charset="0"/>
                <a:ea typeface="ＭＳ Ｐゴシック" panose="020B0600070205080204" pitchFamily="34" charset="-128"/>
              </a:rPr>
              <a:t>  Lorem ipsum dolor sit amet, consetetur sadipscing elitr, sed diam nonumy eirmod tempor </a:t>
            </a:r>
          </a:p>
        </p:txBody>
      </p:sp>
      <p:sp>
        <p:nvSpPr>
          <p:cNvPr id="1059" name="Text Box 17"/>
          <p:cNvSpPr txBox="1">
            <a:spLocks noChangeArrowheads="1"/>
          </p:cNvSpPr>
          <p:nvPr/>
        </p:nvSpPr>
        <p:spPr bwMode="auto">
          <a:xfrm>
            <a:off x="8480425" y="19297650"/>
            <a:ext cx="6205538"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19" tIns="43412" rIns="86819" bIns="43412">
            <a:spAutoFit/>
          </a:bodyPr>
          <a:lstStyle>
            <a:lvl1pPr indent="150813" defTabSz="765175" eaLnBrk="0" hangingPunct="0">
              <a:tabLst>
                <a:tab pos="142875" algn="l"/>
              </a:tabLst>
              <a:defRPr sz="8200">
                <a:solidFill>
                  <a:schemeClr val="tx1"/>
                </a:solidFill>
                <a:latin typeface="Arial" panose="020B0604020202020204" pitchFamily="34" charset="0"/>
              </a:defRPr>
            </a:lvl1pPr>
            <a:lvl2pPr marL="742950" indent="-285750" defTabSz="765175" eaLnBrk="0" hangingPunct="0">
              <a:tabLst>
                <a:tab pos="142875" algn="l"/>
              </a:tabLst>
              <a:defRPr sz="8200">
                <a:solidFill>
                  <a:schemeClr val="tx1"/>
                </a:solidFill>
                <a:latin typeface="Arial" panose="020B0604020202020204" pitchFamily="34" charset="0"/>
              </a:defRPr>
            </a:lvl2pPr>
            <a:lvl3pPr marL="1143000" indent="-228600" defTabSz="765175" eaLnBrk="0" hangingPunct="0">
              <a:tabLst>
                <a:tab pos="142875" algn="l"/>
              </a:tabLst>
              <a:defRPr sz="8200">
                <a:solidFill>
                  <a:schemeClr val="tx1"/>
                </a:solidFill>
                <a:latin typeface="Arial" panose="020B0604020202020204" pitchFamily="34" charset="0"/>
              </a:defRPr>
            </a:lvl3pPr>
            <a:lvl4pPr marL="1600200" indent="-228600" defTabSz="765175" eaLnBrk="0" hangingPunct="0">
              <a:tabLst>
                <a:tab pos="142875" algn="l"/>
              </a:tabLst>
              <a:defRPr sz="8200">
                <a:solidFill>
                  <a:schemeClr val="tx1"/>
                </a:solidFill>
                <a:latin typeface="Arial" panose="020B0604020202020204" pitchFamily="34" charset="0"/>
              </a:defRPr>
            </a:lvl4pPr>
            <a:lvl5pPr marL="2057400" indent="-228600" defTabSz="765175" eaLnBrk="0" hangingPunct="0">
              <a:tabLst>
                <a:tab pos="142875" algn="l"/>
              </a:tabLst>
              <a:defRPr sz="8200">
                <a:solidFill>
                  <a:schemeClr val="tx1"/>
                </a:solidFill>
                <a:latin typeface="Arial" panose="020B0604020202020204" pitchFamily="34" charset="0"/>
              </a:defRPr>
            </a:lvl5pPr>
            <a:lvl6pPr marL="2514600" indent="-228600" defTabSz="765175" eaLnBrk="0" fontAlgn="base" hangingPunct="0">
              <a:spcBef>
                <a:spcPct val="0"/>
              </a:spcBef>
              <a:spcAft>
                <a:spcPct val="0"/>
              </a:spcAft>
              <a:tabLst>
                <a:tab pos="142875" algn="l"/>
              </a:tabLst>
              <a:defRPr sz="8200">
                <a:solidFill>
                  <a:schemeClr val="tx1"/>
                </a:solidFill>
                <a:latin typeface="Arial" panose="020B0604020202020204" pitchFamily="34" charset="0"/>
              </a:defRPr>
            </a:lvl6pPr>
            <a:lvl7pPr marL="2971800" indent="-228600" defTabSz="765175" eaLnBrk="0" fontAlgn="base" hangingPunct="0">
              <a:spcBef>
                <a:spcPct val="0"/>
              </a:spcBef>
              <a:spcAft>
                <a:spcPct val="0"/>
              </a:spcAft>
              <a:tabLst>
                <a:tab pos="142875" algn="l"/>
              </a:tabLst>
              <a:defRPr sz="8200">
                <a:solidFill>
                  <a:schemeClr val="tx1"/>
                </a:solidFill>
                <a:latin typeface="Arial" panose="020B0604020202020204" pitchFamily="34" charset="0"/>
              </a:defRPr>
            </a:lvl7pPr>
            <a:lvl8pPr marL="3429000" indent="-228600" defTabSz="765175" eaLnBrk="0" fontAlgn="base" hangingPunct="0">
              <a:spcBef>
                <a:spcPct val="0"/>
              </a:spcBef>
              <a:spcAft>
                <a:spcPct val="0"/>
              </a:spcAft>
              <a:tabLst>
                <a:tab pos="142875" algn="l"/>
              </a:tabLst>
              <a:defRPr sz="8200">
                <a:solidFill>
                  <a:schemeClr val="tx1"/>
                </a:solidFill>
                <a:latin typeface="Arial" panose="020B0604020202020204" pitchFamily="34" charset="0"/>
              </a:defRPr>
            </a:lvl8pPr>
            <a:lvl9pPr marL="3886200" indent="-228600" defTabSz="765175" eaLnBrk="0" fontAlgn="base" hangingPunct="0">
              <a:spcBef>
                <a:spcPct val="0"/>
              </a:spcBef>
              <a:spcAft>
                <a:spcPct val="0"/>
              </a:spcAft>
              <a:tabLst>
                <a:tab pos="142875" algn="l"/>
              </a:tabLst>
              <a:defRPr sz="8200">
                <a:solidFill>
                  <a:schemeClr val="tx1"/>
                </a:solidFill>
                <a:latin typeface="Arial" panose="020B0604020202020204" pitchFamily="34" charset="0"/>
              </a:defRPr>
            </a:lvl9pPr>
          </a:lstStyle>
          <a:p>
            <a:pPr>
              <a:spcBef>
                <a:spcPct val="40000"/>
              </a:spcBef>
              <a:buClr>
                <a:srgbClr val="AAAAAA"/>
              </a:buClr>
              <a:buFont typeface="Wingdings" panose="05000000000000000000" pitchFamily="2" charset="2"/>
              <a:buChar char="§"/>
            </a:pPr>
            <a:r>
              <a:rPr lang="en-US" altLang="de-DE" sz="2400">
                <a:latin typeface="Rotis Sans Serif Std" panose="020B0503030202020304" pitchFamily="34" charset="0"/>
                <a:ea typeface="ＭＳ Ｐゴシック" panose="020B0600070205080204" pitchFamily="34" charset="-128"/>
              </a:rPr>
              <a:t>Lorem ipsum dolor sit amet, consetetur sadipscing elitr, sed diam nonumy eirmod tempor invidunt ut labore et dolore magna aliquyam erat, sed diam voluptua. At vero eos Lorem ipsum dolor sit amet, consetetur sadipscing elitr, sed diam nonumy</a:t>
            </a:r>
          </a:p>
        </p:txBody>
      </p:sp>
      <p:sp>
        <p:nvSpPr>
          <p:cNvPr id="1060" name="Text Box 10"/>
          <p:cNvSpPr txBox="1">
            <a:spLocks noChangeArrowheads="1"/>
          </p:cNvSpPr>
          <p:nvPr/>
        </p:nvSpPr>
        <p:spPr bwMode="auto">
          <a:xfrm>
            <a:off x="8435975" y="8580438"/>
            <a:ext cx="6175375"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19" tIns="43412" rIns="86819" bIns="43412">
            <a:spAutoFit/>
          </a:bodyPr>
          <a:lstStyle>
            <a:lvl1pPr defTabSz="727075" eaLnBrk="0" hangingPunct="0">
              <a:defRPr sz="8200">
                <a:solidFill>
                  <a:schemeClr val="tx1"/>
                </a:solidFill>
                <a:latin typeface="Arial" panose="020B0604020202020204" pitchFamily="34" charset="0"/>
              </a:defRPr>
            </a:lvl1pPr>
            <a:lvl2pPr marL="742950" indent="-285750" defTabSz="727075" eaLnBrk="0" hangingPunct="0">
              <a:defRPr sz="8200">
                <a:solidFill>
                  <a:schemeClr val="tx1"/>
                </a:solidFill>
                <a:latin typeface="Arial" panose="020B0604020202020204" pitchFamily="34" charset="0"/>
              </a:defRPr>
            </a:lvl2pPr>
            <a:lvl3pPr marL="1143000" indent="-228600" defTabSz="727075" eaLnBrk="0" hangingPunct="0">
              <a:defRPr sz="8200">
                <a:solidFill>
                  <a:schemeClr val="tx1"/>
                </a:solidFill>
                <a:latin typeface="Arial" panose="020B0604020202020204" pitchFamily="34" charset="0"/>
              </a:defRPr>
            </a:lvl3pPr>
            <a:lvl4pPr marL="1600200" indent="-228600" defTabSz="727075" eaLnBrk="0" hangingPunct="0">
              <a:defRPr sz="8200">
                <a:solidFill>
                  <a:schemeClr val="tx1"/>
                </a:solidFill>
                <a:latin typeface="Arial" panose="020B0604020202020204" pitchFamily="34" charset="0"/>
              </a:defRPr>
            </a:lvl4pPr>
            <a:lvl5pPr marL="2057400" indent="-228600" defTabSz="727075" eaLnBrk="0" hangingPunct="0">
              <a:defRPr sz="8200">
                <a:solidFill>
                  <a:schemeClr val="tx1"/>
                </a:solidFill>
                <a:latin typeface="Arial" panose="020B0604020202020204" pitchFamily="34" charset="0"/>
              </a:defRPr>
            </a:lvl5pPr>
            <a:lvl6pPr marL="2514600" indent="-228600" defTabSz="727075"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727075"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727075"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727075" eaLnBrk="0" fontAlgn="base" hangingPunct="0">
              <a:spcBef>
                <a:spcPct val="0"/>
              </a:spcBef>
              <a:spcAft>
                <a:spcPct val="0"/>
              </a:spcAft>
              <a:defRPr sz="8200">
                <a:solidFill>
                  <a:schemeClr val="tx1"/>
                </a:solidFill>
                <a:latin typeface="Arial" panose="020B0604020202020204" pitchFamily="34" charset="0"/>
              </a:defRPr>
            </a:lvl9pPr>
          </a:lstStyle>
          <a:p>
            <a:pPr>
              <a:lnSpc>
                <a:spcPct val="80000"/>
              </a:lnSpc>
            </a:pPr>
            <a:r>
              <a:rPr lang="de-DE" altLang="de-DE" sz="5700">
                <a:latin typeface="Rotis Sans Serif Std" panose="020B0503030202020304" pitchFamily="34" charset="0"/>
              </a:rPr>
              <a:t>Überschrift Lorem ipsum </a:t>
            </a:r>
          </a:p>
        </p:txBody>
      </p:sp>
      <p:sp>
        <p:nvSpPr>
          <p:cNvPr id="1061" name="Text Box 11"/>
          <p:cNvSpPr txBox="1">
            <a:spLocks noChangeArrowheads="1"/>
          </p:cNvSpPr>
          <p:nvPr/>
        </p:nvSpPr>
        <p:spPr bwMode="auto">
          <a:xfrm>
            <a:off x="8480425" y="22879050"/>
            <a:ext cx="6234113"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19" tIns="43412" rIns="86819" bIns="43412">
            <a:spAutoFit/>
          </a:bodyPr>
          <a:lstStyle>
            <a:lvl1pPr indent="147638" defTabSz="727075" eaLnBrk="0" hangingPunct="0">
              <a:tabLst>
                <a:tab pos="147638" algn="l"/>
              </a:tabLst>
              <a:defRPr sz="8200">
                <a:solidFill>
                  <a:schemeClr val="tx1"/>
                </a:solidFill>
                <a:latin typeface="Arial" panose="020B0604020202020204" pitchFamily="34" charset="0"/>
              </a:defRPr>
            </a:lvl1pPr>
            <a:lvl2pPr marL="742950" indent="-285750" defTabSz="727075" eaLnBrk="0" hangingPunct="0">
              <a:tabLst>
                <a:tab pos="147638" algn="l"/>
              </a:tabLst>
              <a:defRPr sz="8200">
                <a:solidFill>
                  <a:schemeClr val="tx1"/>
                </a:solidFill>
                <a:latin typeface="Arial" panose="020B0604020202020204" pitchFamily="34" charset="0"/>
              </a:defRPr>
            </a:lvl2pPr>
            <a:lvl3pPr marL="1143000" indent="-228600" defTabSz="727075" eaLnBrk="0" hangingPunct="0">
              <a:tabLst>
                <a:tab pos="147638" algn="l"/>
              </a:tabLst>
              <a:defRPr sz="8200">
                <a:solidFill>
                  <a:schemeClr val="tx1"/>
                </a:solidFill>
                <a:latin typeface="Arial" panose="020B0604020202020204" pitchFamily="34" charset="0"/>
              </a:defRPr>
            </a:lvl3pPr>
            <a:lvl4pPr marL="1600200" indent="-228600" defTabSz="727075" eaLnBrk="0" hangingPunct="0">
              <a:tabLst>
                <a:tab pos="147638" algn="l"/>
              </a:tabLst>
              <a:defRPr sz="8200">
                <a:solidFill>
                  <a:schemeClr val="tx1"/>
                </a:solidFill>
                <a:latin typeface="Arial" panose="020B0604020202020204" pitchFamily="34" charset="0"/>
              </a:defRPr>
            </a:lvl4pPr>
            <a:lvl5pPr marL="2057400" indent="-228600" defTabSz="727075" eaLnBrk="0" hangingPunct="0">
              <a:tabLst>
                <a:tab pos="147638" algn="l"/>
              </a:tabLst>
              <a:defRPr sz="8200">
                <a:solidFill>
                  <a:schemeClr val="tx1"/>
                </a:solidFill>
                <a:latin typeface="Arial" panose="020B0604020202020204" pitchFamily="34" charset="0"/>
              </a:defRPr>
            </a:lvl5pPr>
            <a:lvl6pPr marL="2514600" indent="-228600" defTabSz="727075" eaLnBrk="0" fontAlgn="base" hangingPunct="0">
              <a:spcBef>
                <a:spcPct val="0"/>
              </a:spcBef>
              <a:spcAft>
                <a:spcPct val="0"/>
              </a:spcAft>
              <a:tabLst>
                <a:tab pos="147638" algn="l"/>
              </a:tabLst>
              <a:defRPr sz="8200">
                <a:solidFill>
                  <a:schemeClr val="tx1"/>
                </a:solidFill>
                <a:latin typeface="Arial" panose="020B0604020202020204" pitchFamily="34" charset="0"/>
              </a:defRPr>
            </a:lvl6pPr>
            <a:lvl7pPr marL="2971800" indent="-228600" defTabSz="727075" eaLnBrk="0" fontAlgn="base" hangingPunct="0">
              <a:spcBef>
                <a:spcPct val="0"/>
              </a:spcBef>
              <a:spcAft>
                <a:spcPct val="0"/>
              </a:spcAft>
              <a:tabLst>
                <a:tab pos="147638" algn="l"/>
              </a:tabLst>
              <a:defRPr sz="8200">
                <a:solidFill>
                  <a:schemeClr val="tx1"/>
                </a:solidFill>
                <a:latin typeface="Arial" panose="020B0604020202020204" pitchFamily="34" charset="0"/>
              </a:defRPr>
            </a:lvl7pPr>
            <a:lvl8pPr marL="3429000" indent="-228600" defTabSz="727075" eaLnBrk="0" fontAlgn="base" hangingPunct="0">
              <a:spcBef>
                <a:spcPct val="0"/>
              </a:spcBef>
              <a:spcAft>
                <a:spcPct val="0"/>
              </a:spcAft>
              <a:tabLst>
                <a:tab pos="147638" algn="l"/>
              </a:tabLst>
              <a:defRPr sz="8200">
                <a:solidFill>
                  <a:schemeClr val="tx1"/>
                </a:solidFill>
                <a:latin typeface="Arial" panose="020B0604020202020204" pitchFamily="34" charset="0"/>
              </a:defRPr>
            </a:lvl8pPr>
            <a:lvl9pPr marL="3886200" indent="-228600" defTabSz="727075" eaLnBrk="0" fontAlgn="base" hangingPunct="0">
              <a:spcBef>
                <a:spcPct val="0"/>
              </a:spcBef>
              <a:spcAft>
                <a:spcPct val="0"/>
              </a:spcAft>
              <a:tabLst>
                <a:tab pos="147638" algn="l"/>
              </a:tabLst>
              <a:defRPr sz="8200">
                <a:solidFill>
                  <a:schemeClr val="tx1"/>
                </a:solidFill>
                <a:latin typeface="Arial" panose="020B0604020202020204" pitchFamily="34" charset="0"/>
              </a:defRPr>
            </a:lvl9pPr>
          </a:lstStyle>
          <a:p>
            <a:pPr>
              <a:spcBef>
                <a:spcPct val="10000"/>
              </a:spcBef>
              <a:buClr>
                <a:srgbClr val="AAAAAA"/>
              </a:buClr>
              <a:buFont typeface="Wingdings" panose="05000000000000000000" pitchFamily="2" charset="2"/>
              <a:buChar char="§"/>
            </a:pPr>
            <a:r>
              <a:rPr lang="en-US" altLang="de-DE" sz="2400">
                <a:latin typeface="Rotis Sans Serif Std" panose="020B0503030202020304" pitchFamily="34" charset="0"/>
              </a:rPr>
              <a:t> </a:t>
            </a:r>
            <a:r>
              <a:rPr lang="en-US" altLang="de-DE" sz="2400">
                <a:latin typeface="Rotis Sans Serif Std" panose="020B0503030202020304" pitchFamily="34" charset="0"/>
                <a:ea typeface="ＭＳ Ｐゴシック" panose="020B0600070205080204" pitchFamily="34" charset="-128"/>
              </a:rPr>
              <a:t>Lorem ipsum dolor sit amet, consetetur sadipscing elitr, sed diam nonumy eirmod tempor invidunt ut labore et dolore magna aliquyam erat, sed diam voluptua. At vero eos</a:t>
            </a:r>
            <a:endParaRPr lang="en-US" altLang="de-DE" sz="2400">
              <a:latin typeface="Rotis Sans Serif Std" panose="020B0503030202020304" pitchFamily="34" charset="0"/>
            </a:endParaRPr>
          </a:p>
        </p:txBody>
      </p:sp>
      <p:sp>
        <p:nvSpPr>
          <p:cNvPr id="1062" name="Text Box 11"/>
          <p:cNvSpPr txBox="1">
            <a:spLocks noChangeArrowheads="1"/>
          </p:cNvSpPr>
          <p:nvPr/>
        </p:nvSpPr>
        <p:spPr bwMode="auto">
          <a:xfrm>
            <a:off x="1363663" y="21293138"/>
            <a:ext cx="6234112"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19" tIns="43412" rIns="86819" bIns="43412">
            <a:spAutoFit/>
          </a:bodyPr>
          <a:lstStyle>
            <a:lvl1pPr indent="147638" defTabSz="727075" eaLnBrk="0" hangingPunct="0">
              <a:tabLst>
                <a:tab pos="147638" algn="l"/>
              </a:tabLst>
              <a:defRPr sz="8200">
                <a:solidFill>
                  <a:schemeClr val="tx1"/>
                </a:solidFill>
                <a:latin typeface="Arial" panose="020B0604020202020204" pitchFamily="34" charset="0"/>
              </a:defRPr>
            </a:lvl1pPr>
            <a:lvl2pPr marL="742950" indent="-285750" defTabSz="727075" eaLnBrk="0" hangingPunct="0">
              <a:tabLst>
                <a:tab pos="147638" algn="l"/>
              </a:tabLst>
              <a:defRPr sz="8200">
                <a:solidFill>
                  <a:schemeClr val="tx1"/>
                </a:solidFill>
                <a:latin typeface="Arial" panose="020B0604020202020204" pitchFamily="34" charset="0"/>
              </a:defRPr>
            </a:lvl2pPr>
            <a:lvl3pPr marL="1143000" indent="-228600" defTabSz="727075" eaLnBrk="0" hangingPunct="0">
              <a:tabLst>
                <a:tab pos="147638" algn="l"/>
              </a:tabLst>
              <a:defRPr sz="8200">
                <a:solidFill>
                  <a:schemeClr val="tx1"/>
                </a:solidFill>
                <a:latin typeface="Arial" panose="020B0604020202020204" pitchFamily="34" charset="0"/>
              </a:defRPr>
            </a:lvl3pPr>
            <a:lvl4pPr marL="1600200" indent="-228600" defTabSz="727075" eaLnBrk="0" hangingPunct="0">
              <a:tabLst>
                <a:tab pos="147638" algn="l"/>
              </a:tabLst>
              <a:defRPr sz="8200">
                <a:solidFill>
                  <a:schemeClr val="tx1"/>
                </a:solidFill>
                <a:latin typeface="Arial" panose="020B0604020202020204" pitchFamily="34" charset="0"/>
              </a:defRPr>
            </a:lvl4pPr>
            <a:lvl5pPr marL="2057400" indent="-228600" defTabSz="727075" eaLnBrk="0" hangingPunct="0">
              <a:tabLst>
                <a:tab pos="147638" algn="l"/>
              </a:tabLst>
              <a:defRPr sz="8200">
                <a:solidFill>
                  <a:schemeClr val="tx1"/>
                </a:solidFill>
                <a:latin typeface="Arial" panose="020B0604020202020204" pitchFamily="34" charset="0"/>
              </a:defRPr>
            </a:lvl5pPr>
            <a:lvl6pPr marL="2514600" indent="-228600" defTabSz="727075" eaLnBrk="0" fontAlgn="base" hangingPunct="0">
              <a:spcBef>
                <a:spcPct val="0"/>
              </a:spcBef>
              <a:spcAft>
                <a:spcPct val="0"/>
              </a:spcAft>
              <a:tabLst>
                <a:tab pos="147638" algn="l"/>
              </a:tabLst>
              <a:defRPr sz="8200">
                <a:solidFill>
                  <a:schemeClr val="tx1"/>
                </a:solidFill>
                <a:latin typeface="Arial" panose="020B0604020202020204" pitchFamily="34" charset="0"/>
              </a:defRPr>
            </a:lvl6pPr>
            <a:lvl7pPr marL="2971800" indent="-228600" defTabSz="727075" eaLnBrk="0" fontAlgn="base" hangingPunct="0">
              <a:spcBef>
                <a:spcPct val="0"/>
              </a:spcBef>
              <a:spcAft>
                <a:spcPct val="0"/>
              </a:spcAft>
              <a:tabLst>
                <a:tab pos="147638" algn="l"/>
              </a:tabLst>
              <a:defRPr sz="8200">
                <a:solidFill>
                  <a:schemeClr val="tx1"/>
                </a:solidFill>
                <a:latin typeface="Arial" panose="020B0604020202020204" pitchFamily="34" charset="0"/>
              </a:defRPr>
            </a:lvl7pPr>
            <a:lvl8pPr marL="3429000" indent="-228600" defTabSz="727075" eaLnBrk="0" fontAlgn="base" hangingPunct="0">
              <a:spcBef>
                <a:spcPct val="0"/>
              </a:spcBef>
              <a:spcAft>
                <a:spcPct val="0"/>
              </a:spcAft>
              <a:tabLst>
                <a:tab pos="147638" algn="l"/>
              </a:tabLst>
              <a:defRPr sz="8200">
                <a:solidFill>
                  <a:schemeClr val="tx1"/>
                </a:solidFill>
                <a:latin typeface="Arial" panose="020B0604020202020204" pitchFamily="34" charset="0"/>
              </a:defRPr>
            </a:lvl8pPr>
            <a:lvl9pPr marL="3886200" indent="-228600" defTabSz="727075" eaLnBrk="0" fontAlgn="base" hangingPunct="0">
              <a:spcBef>
                <a:spcPct val="0"/>
              </a:spcBef>
              <a:spcAft>
                <a:spcPct val="0"/>
              </a:spcAft>
              <a:tabLst>
                <a:tab pos="147638" algn="l"/>
              </a:tabLst>
              <a:defRPr sz="8200">
                <a:solidFill>
                  <a:schemeClr val="tx1"/>
                </a:solidFill>
                <a:latin typeface="Arial" panose="020B0604020202020204" pitchFamily="34" charset="0"/>
              </a:defRPr>
            </a:lvl9pPr>
          </a:lstStyle>
          <a:p>
            <a:pPr>
              <a:spcBef>
                <a:spcPct val="20000"/>
              </a:spcBef>
              <a:buClr>
                <a:srgbClr val="AAAAAA"/>
              </a:buClr>
              <a:buFont typeface="Wingdings" panose="05000000000000000000" pitchFamily="2" charset="2"/>
              <a:buChar char="§"/>
            </a:pPr>
            <a:r>
              <a:rPr lang="en-US" altLang="de-DE" sz="2400">
                <a:latin typeface="Rotis Sans Serif Std" panose="020B0503030202020304" pitchFamily="34" charset="0"/>
                <a:ea typeface="ＭＳ Ｐゴシック" panose="020B0600070205080204" pitchFamily="34" charset="-128"/>
              </a:rPr>
              <a:t>Lorem ipsum dolor sit amet, consetetur sadipscing</a:t>
            </a:r>
            <a:endParaRPr lang="en-US" altLang="de-DE" sz="2400">
              <a:latin typeface="Rotis Sans Serif Std" panose="020B0503030202020304" pitchFamily="34" charset="0"/>
            </a:endParaRPr>
          </a:p>
          <a:p>
            <a:pPr>
              <a:spcBef>
                <a:spcPct val="20000"/>
              </a:spcBef>
              <a:buClr>
                <a:srgbClr val="AAAAAA"/>
              </a:buClr>
              <a:buFont typeface="Wingdings" panose="05000000000000000000" pitchFamily="2" charset="2"/>
              <a:buChar char="§"/>
            </a:pPr>
            <a:r>
              <a:rPr lang="en-US" altLang="de-DE" sz="2400">
                <a:latin typeface="Rotis Sans Serif Std" panose="020B0503030202020304" pitchFamily="34" charset="0"/>
                <a:ea typeface="ＭＳ Ｐゴシック" panose="020B0600070205080204" pitchFamily="34" charset="-128"/>
              </a:rPr>
              <a:t>Lorem ipsum dolor sit amet, consetetur sadipscing</a:t>
            </a:r>
            <a:endParaRPr lang="en-US" altLang="de-DE" sz="2400">
              <a:latin typeface="Rotis Sans Serif Std" panose="020B0503030202020304" pitchFamily="34" charset="0"/>
            </a:endParaRPr>
          </a:p>
          <a:p>
            <a:pPr>
              <a:spcBef>
                <a:spcPct val="20000"/>
              </a:spcBef>
              <a:buClr>
                <a:srgbClr val="AAAAAA"/>
              </a:buClr>
              <a:buFont typeface="Wingdings" panose="05000000000000000000" pitchFamily="2" charset="2"/>
              <a:buChar char="è"/>
            </a:pPr>
            <a:r>
              <a:rPr lang="en-US" altLang="de-DE" sz="2400">
                <a:latin typeface="Rotis Sans Serif Std" panose="020B0503030202020304" pitchFamily="34" charset="0"/>
              </a:rPr>
              <a:t> </a:t>
            </a:r>
            <a:r>
              <a:rPr lang="en-US" altLang="de-DE" sz="2400">
                <a:latin typeface="Rotis Sans Serif Std" panose="020B0503030202020304" pitchFamily="34" charset="0"/>
                <a:ea typeface="ＭＳ Ｐゴシック" panose="020B0600070205080204" pitchFamily="34" charset="-128"/>
              </a:rPr>
              <a:t>Lorem ipsum do</a:t>
            </a:r>
            <a:endParaRPr lang="en-US" altLang="de-DE" sz="2400">
              <a:latin typeface="Rotis Sans Serif Std" panose="020B0503030202020304" pitchFamily="34" charset="0"/>
            </a:endParaRPr>
          </a:p>
        </p:txBody>
      </p:sp>
      <p:sp>
        <p:nvSpPr>
          <p:cNvPr id="1063" name="Text Box 16"/>
          <p:cNvSpPr txBox="1">
            <a:spLocks noChangeArrowheads="1"/>
          </p:cNvSpPr>
          <p:nvPr/>
        </p:nvSpPr>
        <p:spPr bwMode="auto">
          <a:xfrm>
            <a:off x="1363663" y="20781963"/>
            <a:ext cx="52054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19" tIns="43412" rIns="86819" bIns="43412">
            <a:spAutoFit/>
          </a:bodyPr>
          <a:lstStyle>
            <a:lvl1pPr indent="147638" defTabSz="727075" eaLnBrk="0" hangingPunct="0">
              <a:tabLst>
                <a:tab pos="147638" algn="l"/>
              </a:tabLst>
              <a:defRPr sz="8200">
                <a:solidFill>
                  <a:schemeClr val="tx1"/>
                </a:solidFill>
                <a:latin typeface="Arial" panose="020B0604020202020204" pitchFamily="34" charset="0"/>
              </a:defRPr>
            </a:lvl1pPr>
            <a:lvl2pPr marL="742950" indent="-285750" defTabSz="727075" eaLnBrk="0" hangingPunct="0">
              <a:tabLst>
                <a:tab pos="147638" algn="l"/>
              </a:tabLst>
              <a:defRPr sz="8200">
                <a:solidFill>
                  <a:schemeClr val="tx1"/>
                </a:solidFill>
                <a:latin typeface="Arial" panose="020B0604020202020204" pitchFamily="34" charset="0"/>
              </a:defRPr>
            </a:lvl2pPr>
            <a:lvl3pPr marL="1143000" indent="-228600" defTabSz="727075" eaLnBrk="0" hangingPunct="0">
              <a:tabLst>
                <a:tab pos="147638" algn="l"/>
              </a:tabLst>
              <a:defRPr sz="8200">
                <a:solidFill>
                  <a:schemeClr val="tx1"/>
                </a:solidFill>
                <a:latin typeface="Arial" panose="020B0604020202020204" pitchFamily="34" charset="0"/>
              </a:defRPr>
            </a:lvl3pPr>
            <a:lvl4pPr marL="1600200" indent="-228600" defTabSz="727075" eaLnBrk="0" hangingPunct="0">
              <a:tabLst>
                <a:tab pos="147638" algn="l"/>
              </a:tabLst>
              <a:defRPr sz="8200">
                <a:solidFill>
                  <a:schemeClr val="tx1"/>
                </a:solidFill>
                <a:latin typeface="Arial" panose="020B0604020202020204" pitchFamily="34" charset="0"/>
              </a:defRPr>
            </a:lvl4pPr>
            <a:lvl5pPr marL="2057400" indent="-228600" defTabSz="727075" eaLnBrk="0" hangingPunct="0">
              <a:tabLst>
                <a:tab pos="147638" algn="l"/>
              </a:tabLst>
              <a:defRPr sz="8200">
                <a:solidFill>
                  <a:schemeClr val="tx1"/>
                </a:solidFill>
                <a:latin typeface="Arial" panose="020B0604020202020204" pitchFamily="34" charset="0"/>
              </a:defRPr>
            </a:lvl5pPr>
            <a:lvl6pPr marL="2514600" indent="-228600" defTabSz="727075" eaLnBrk="0" fontAlgn="base" hangingPunct="0">
              <a:spcBef>
                <a:spcPct val="0"/>
              </a:spcBef>
              <a:spcAft>
                <a:spcPct val="0"/>
              </a:spcAft>
              <a:tabLst>
                <a:tab pos="147638" algn="l"/>
              </a:tabLst>
              <a:defRPr sz="8200">
                <a:solidFill>
                  <a:schemeClr val="tx1"/>
                </a:solidFill>
                <a:latin typeface="Arial" panose="020B0604020202020204" pitchFamily="34" charset="0"/>
              </a:defRPr>
            </a:lvl6pPr>
            <a:lvl7pPr marL="2971800" indent="-228600" defTabSz="727075" eaLnBrk="0" fontAlgn="base" hangingPunct="0">
              <a:spcBef>
                <a:spcPct val="0"/>
              </a:spcBef>
              <a:spcAft>
                <a:spcPct val="0"/>
              </a:spcAft>
              <a:tabLst>
                <a:tab pos="147638" algn="l"/>
              </a:tabLst>
              <a:defRPr sz="8200">
                <a:solidFill>
                  <a:schemeClr val="tx1"/>
                </a:solidFill>
                <a:latin typeface="Arial" panose="020B0604020202020204" pitchFamily="34" charset="0"/>
              </a:defRPr>
            </a:lvl7pPr>
            <a:lvl8pPr marL="3429000" indent="-228600" defTabSz="727075" eaLnBrk="0" fontAlgn="base" hangingPunct="0">
              <a:spcBef>
                <a:spcPct val="0"/>
              </a:spcBef>
              <a:spcAft>
                <a:spcPct val="0"/>
              </a:spcAft>
              <a:tabLst>
                <a:tab pos="147638" algn="l"/>
              </a:tabLst>
              <a:defRPr sz="8200">
                <a:solidFill>
                  <a:schemeClr val="tx1"/>
                </a:solidFill>
                <a:latin typeface="Arial" panose="020B0604020202020204" pitchFamily="34" charset="0"/>
              </a:defRPr>
            </a:lvl8pPr>
            <a:lvl9pPr marL="3886200" indent="-228600" defTabSz="727075" eaLnBrk="0" fontAlgn="base" hangingPunct="0">
              <a:spcBef>
                <a:spcPct val="0"/>
              </a:spcBef>
              <a:spcAft>
                <a:spcPct val="0"/>
              </a:spcAft>
              <a:tabLst>
                <a:tab pos="147638" algn="l"/>
              </a:tabLst>
              <a:defRPr sz="8200">
                <a:solidFill>
                  <a:schemeClr val="tx1"/>
                </a:solidFill>
                <a:latin typeface="Arial" panose="020B0604020202020204" pitchFamily="34" charset="0"/>
              </a:defRPr>
            </a:lvl9pPr>
          </a:lstStyle>
          <a:p>
            <a:pPr>
              <a:spcBef>
                <a:spcPct val="20000"/>
              </a:spcBef>
              <a:buClr>
                <a:srgbClr val="AAAAAA"/>
              </a:buClr>
              <a:buFont typeface="Wingdings" panose="05000000000000000000" pitchFamily="2" charset="2"/>
              <a:buChar char="§"/>
            </a:pPr>
            <a:r>
              <a:rPr lang="en-US" altLang="de-DE" sz="3200">
                <a:latin typeface="Rotis Sans Serif Std" panose="020B0503030202020304" pitchFamily="34" charset="0"/>
                <a:ea typeface="ＭＳ Ｐゴシック" panose="020B0600070205080204" pitchFamily="34" charset="-128"/>
              </a:rPr>
              <a:t>Lorem ipsum </a:t>
            </a:r>
            <a:endParaRPr lang="en-US" altLang="de-DE" sz="3200">
              <a:latin typeface="Rotis Sans Serif Std" panose="020B0503030202020304" pitchFamily="34" charset="0"/>
            </a:endParaRPr>
          </a:p>
        </p:txBody>
      </p:sp>
      <p:sp>
        <p:nvSpPr>
          <p:cNvPr id="1064" name="Rechteck 83"/>
          <p:cNvSpPr>
            <a:spLocks noChangeArrowheads="1"/>
          </p:cNvSpPr>
          <p:nvPr/>
        </p:nvSpPr>
        <p:spPr bwMode="auto">
          <a:xfrm>
            <a:off x="22767925" y="32777113"/>
            <a:ext cx="5187950" cy="47259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109189" tIns="54594" rIns="109189" bIns="54594"/>
          <a:lstStyle>
            <a:lvl1pPr defTabSz="4175125" eaLnBrk="0" hangingPunct="0">
              <a:defRPr sz="8200">
                <a:solidFill>
                  <a:schemeClr val="tx1"/>
                </a:solidFill>
                <a:latin typeface="Arial" panose="020B0604020202020204" pitchFamily="34" charset="0"/>
              </a:defRPr>
            </a:lvl1pPr>
            <a:lvl2pPr marL="742950" indent="-285750" defTabSz="4175125" eaLnBrk="0" hangingPunct="0">
              <a:defRPr sz="8200">
                <a:solidFill>
                  <a:schemeClr val="tx1"/>
                </a:solidFill>
                <a:latin typeface="Arial" panose="020B0604020202020204" pitchFamily="34" charset="0"/>
              </a:defRPr>
            </a:lvl2pPr>
            <a:lvl3pPr marL="1143000" indent="-228600" defTabSz="4175125" eaLnBrk="0" hangingPunct="0">
              <a:defRPr sz="8200">
                <a:solidFill>
                  <a:schemeClr val="tx1"/>
                </a:solidFill>
                <a:latin typeface="Arial" panose="020B0604020202020204" pitchFamily="34" charset="0"/>
              </a:defRPr>
            </a:lvl3pPr>
            <a:lvl4pPr marL="1600200" indent="-228600" defTabSz="4175125" eaLnBrk="0" hangingPunct="0">
              <a:defRPr sz="8200">
                <a:solidFill>
                  <a:schemeClr val="tx1"/>
                </a:solidFill>
                <a:latin typeface="Arial" panose="020B0604020202020204" pitchFamily="34" charset="0"/>
              </a:defRPr>
            </a:lvl4pPr>
            <a:lvl5pPr marL="2057400" indent="-228600" defTabSz="4175125" eaLnBrk="0" hangingPunct="0">
              <a:defRPr sz="8200">
                <a:solidFill>
                  <a:schemeClr val="tx1"/>
                </a:solidFill>
                <a:latin typeface="Arial" panose="020B0604020202020204" pitchFamily="34" charset="0"/>
              </a:defRPr>
            </a:lvl5pPr>
            <a:lvl6pPr marL="2514600" indent="-228600" defTabSz="4175125"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4175125"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4175125"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4175125"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endParaRPr lang="de-DE" altLang="de-DE">
              <a:latin typeface="Rotis Sans Serif Std" panose="020B0503030202020304" pitchFamily="34" charset="0"/>
            </a:endParaRPr>
          </a:p>
        </p:txBody>
      </p:sp>
      <p:sp>
        <p:nvSpPr>
          <p:cNvPr id="1065" name="Text Box 8"/>
          <p:cNvSpPr txBox="1">
            <a:spLocks noChangeAspect="1" noChangeArrowheads="1"/>
          </p:cNvSpPr>
          <p:nvPr/>
        </p:nvSpPr>
        <p:spPr bwMode="auto">
          <a:xfrm>
            <a:off x="15586075" y="27539950"/>
            <a:ext cx="61864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spAutoFit/>
          </a:bodyPr>
          <a:lstStyle>
            <a:lvl1pPr indent="150813" defTabSz="765175" eaLnBrk="0" hangingPunct="0">
              <a:tabLst>
                <a:tab pos="142875" algn="l"/>
              </a:tabLst>
              <a:defRPr sz="8200">
                <a:solidFill>
                  <a:schemeClr val="tx1"/>
                </a:solidFill>
                <a:latin typeface="Arial" panose="020B0604020202020204" pitchFamily="34" charset="0"/>
              </a:defRPr>
            </a:lvl1pPr>
            <a:lvl2pPr marL="742950" indent="-285750" defTabSz="765175" eaLnBrk="0" hangingPunct="0">
              <a:tabLst>
                <a:tab pos="142875" algn="l"/>
              </a:tabLst>
              <a:defRPr sz="8200">
                <a:solidFill>
                  <a:schemeClr val="tx1"/>
                </a:solidFill>
                <a:latin typeface="Arial" panose="020B0604020202020204" pitchFamily="34" charset="0"/>
              </a:defRPr>
            </a:lvl2pPr>
            <a:lvl3pPr marL="1143000" indent="-228600" defTabSz="765175" eaLnBrk="0" hangingPunct="0">
              <a:tabLst>
                <a:tab pos="142875" algn="l"/>
              </a:tabLst>
              <a:defRPr sz="8200">
                <a:solidFill>
                  <a:schemeClr val="tx1"/>
                </a:solidFill>
                <a:latin typeface="Arial" panose="020B0604020202020204" pitchFamily="34" charset="0"/>
              </a:defRPr>
            </a:lvl3pPr>
            <a:lvl4pPr marL="1600200" indent="-228600" defTabSz="765175" eaLnBrk="0" hangingPunct="0">
              <a:tabLst>
                <a:tab pos="142875" algn="l"/>
              </a:tabLst>
              <a:defRPr sz="8200">
                <a:solidFill>
                  <a:schemeClr val="tx1"/>
                </a:solidFill>
                <a:latin typeface="Arial" panose="020B0604020202020204" pitchFamily="34" charset="0"/>
              </a:defRPr>
            </a:lvl4pPr>
            <a:lvl5pPr marL="2057400" indent="-228600" defTabSz="765175" eaLnBrk="0" hangingPunct="0">
              <a:tabLst>
                <a:tab pos="142875" algn="l"/>
              </a:tabLst>
              <a:defRPr sz="8200">
                <a:solidFill>
                  <a:schemeClr val="tx1"/>
                </a:solidFill>
                <a:latin typeface="Arial" panose="020B0604020202020204" pitchFamily="34" charset="0"/>
              </a:defRPr>
            </a:lvl5pPr>
            <a:lvl6pPr marL="2514600" indent="-228600" defTabSz="765175" eaLnBrk="0" fontAlgn="base" hangingPunct="0">
              <a:spcBef>
                <a:spcPct val="0"/>
              </a:spcBef>
              <a:spcAft>
                <a:spcPct val="0"/>
              </a:spcAft>
              <a:tabLst>
                <a:tab pos="142875" algn="l"/>
              </a:tabLst>
              <a:defRPr sz="8200">
                <a:solidFill>
                  <a:schemeClr val="tx1"/>
                </a:solidFill>
                <a:latin typeface="Arial" panose="020B0604020202020204" pitchFamily="34" charset="0"/>
              </a:defRPr>
            </a:lvl6pPr>
            <a:lvl7pPr marL="2971800" indent="-228600" defTabSz="765175" eaLnBrk="0" fontAlgn="base" hangingPunct="0">
              <a:spcBef>
                <a:spcPct val="0"/>
              </a:spcBef>
              <a:spcAft>
                <a:spcPct val="0"/>
              </a:spcAft>
              <a:tabLst>
                <a:tab pos="142875" algn="l"/>
              </a:tabLst>
              <a:defRPr sz="8200">
                <a:solidFill>
                  <a:schemeClr val="tx1"/>
                </a:solidFill>
                <a:latin typeface="Arial" panose="020B0604020202020204" pitchFamily="34" charset="0"/>
              </a:defRPr>
            </a:lvl7pPr>
            <a:lvl8pPr marL="3429000" indent="-228600" defTabSz="765175" eaLnBrk="0" fontAlgn="base" hangingPunct="0">
              <a:spcBef>
                <a:spcPct val="0"/>
              </a:spcBef>
              <a:spcAft>
                <a:spcPct val="0"/>
              </a:spcAft>
              <a:tabLst>
                <a:tab pos="142875" algn="l"/>
              </a:tabLst>
              <a:defRPr sz="8200">
                <a:solidFill>
                  <a:schemeClr val="tx1"/>
                </a:solidFill>
                <a:latin typeface="Arial" panose="020B0604020202020204" pitchFamily="34" charset="0"/>
              </a:defRPr>
            </a:lvl8pPr>
            <a:lvl9pPr marL="3886200" indent="-228600" defTabSz="765175" eaLnBrk="0" fontAlgn="base" hangingPunct="0">
              <a:spcBef>
                <a:spcPct val="0"/>
              </a:spcBef>
              <a:spcAft>
                <a:spcPct val="0"/>
              </a:spcAft>
              <a:tabLst>
                <a:tab pos="142875" algn="l"/>
              </a:tabLst>
              <a:defRPr sz="8200">
                <a:solidFill>
                  <a:schemeClr val="tx1"/>
                </a:solidFill>
                <a:latin typeface="Arial" panose="020B0604020202020204" pitchFamily="34" charset="0"/>
              </a:defRPr>
            </a:lvl9pPr>
          </a:lstStyle>
          <a:p>
            <a:pPr>
              <a:spcBef>
                <a:spcPct val="20000"/>
              </a:spcBef>
              <a:buClr>
                <a:srgbClr val="AAAAAA"/>
              </a:buClr>
              <a:buFont typeface="Wingdings" panose="05000000000000000000" pitchFamily="2" charset="2"/>
              <a:buChar char="§"/>
            </a:pPr>
            <a:r>
              <a:rPr lang="en-US" altLang="de-DE" sz="2400">
                <a:latin typeface="Rotis Sans Serif Std" panose="020B0503030202020304" pitchFamily="34" charset="0"/>
                <a:ea typeface="ＭＳ Ｐゴシック" panose="020B0600070205080204" pitchFamily="34" charset="-128"/>
              </a:rPr>
              <a:t>Lorem ipsum dolor sit amet, consetetur sadipscing elitr, sed diam nonumy eirmod tempor invidunt ut labore et dolore magna aliquyam erat, sed diam voluptua. At vero eos</a:t>
            </a:r>
          </a:p>
        </p:txBody>
      </p:sp>
      <p:sp>
        <p:nvSpPr>
          <p:cNvPr id="1066" name="Text Box 59"/>
          <p:cNvSpPr txBox="1">
            <a:spLocks noChangeArrowheads="1"/>
          </p:cNvSpPr>
          <p:nvPr/>
        </p:nvSpPr>
        <p:spPr bwMode="auto">
          <a:xfrm>
            <a:off x="15562263" y="29097288"/>
            <a:ext cx="52038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19" tIns="43412" rIns="86819" bIns="43412">
            <a:spAutoFit/>
          </a:bodyPr>
          <a:lstStyle>
            <a:lvl1pPr defTabSz="727075" eaLnBrk="0" hangingPunct="0">
              <a:tabLst>
                <a:tab pos="147638" algn="l"/>
              </a:tabLst>
              <a:defRPr sz="8200">
                <a:solidFill>
                  <a:schemeClr val="tx1"/>
                </a:solidFill>
                <a:latin typeface="Arial" panose="020B0604020202020204" pitchFamily="34" charset="0"/>
              </a:defRPr>
            </a:lvl1pPr>
            <a:lvl2pPr marL="742950" indent="-285750" defTabSz="727075" eaLnBrk="0" hangingPunct="0">
              <a:tabLst>
                <a:tab pos="147638" algn="l"/>
              </a:tabLst>
              <a:defRPr sz="8200">
                <a:solidFill>
                  <a:schemeClr val="tx1"/>
                </a:solidFill>
                <a:latin typeface="Arial" panose="020B0604020202020204" pitchFamily="34" charset="0"/>
              </a:defRPr>
            </a:lvl2pPr>
            <a:lvl3pPr marL="1143000" indent="-228600" defTabSz="727075" eaLnBrk="0" hangingPunct="0">
              <a:tabLst>
                <a:tab pos="147638" algn="l"/>
              </a:tabLst>
              <a:defRPr sz="8200">
                <a:solidFill>
                  <a:schemeClr val="tx1"/>
                </a:solidFill>
                <a:latin typeface="Arial" panose="020B0604020202020204" pitchFamily="34" charset="0"/>
              </a:defRPr>
            </a:lvl3pPr>
            <a:lvl4pPr marL="1600200" indent="-228600" defTabSz="727075" eaLnBrk="0" hangingPunct="0">
              <a:tabLst>
                <a:tab pos="147638" algn="l"/>
              </a:tabLst>
              <a:defRPr sz="8200">
                <a:solidFill>
                  <a:schemeClr val="tx1"/>
                </a:solidFill>
                <a:latin typeface="Arial" panose="020B0604020202020204" pitchFamily="34" charset="0"/>
              </a:defRPr>
            </a:lvl4pPr>
            <a:lvl5pPr marL="2057400" indent="-228600" defTabSz="727075" eaLnBrk="0" hangingPunct="0">
              <a:tabLst>
                <a:tab pos="147638" algn="l"/>
              </a:tabLst>
              <a:defRPr sz="8200">
                <a:solidFill>
                  <a:schemeClr val="tx1"/>
                </a:solidFill>
                <a:latin typeface="Arial" panose="020B0604020202020204" pitchFamily="34" charset="0"/>
              </a:defRPr>
            </a:lvl5pPr>
            <a:lvl6pPr marL="2514600" indent="-228600" defTabSz="727075" eaLnBrk="0" fontAlgn="base" hangingPunct="0">
              <a:spcBef>
                <a:spcPct val="0"/>
              </a:spcBef>
              <a:spcAft>
                <a:spcPct val="0"/>
              </a:spcAft>
              <a:tabLst>
                <a:tab pos="147638" algn="l"/>
              </a:tabLst>
              <a:defRPr sz="8200">
                <a:solidFill>
                  <a:schemeClr val="tx1"/>
                </a:solidFill>
                <a:latin typeface="Arial" panose="020B0604020202020204" pitchFamily="34" charset="0"/>
              </a:defRPr>
            </a:lvl6pPr>
            <a:lvl7pPr marL="2971800" indent="-228600" defTabSz="727075" eaLnBrk="0" fontAlgn="base" hangingPunct="0">
              <a:spcBef>
                <a:spcPct val="0"/>
              </a:spcBef>
              <a:spcAft>
                <a:spcPct val="0"/>
              </a:spcAft>
              <a:tabLst>
                <a:tab pos="147638" algn="l"/>
              </a:tabLst>
              <a:defRPr sz="8200">
                <a:solidFill>
                  <a:schemeClr val="tx1"/>
                </a:solidFill>
                <a:latin typeface="Arial" panose="020B0604020202020204" pitchFamily="34" charset="0"/>
              </a:defRPr>
            </a:lvl7pPr>
            <a:lvl8pPr marL="3429000" indent="-228600" defTabSz="727075" eaLnBrk="0" fontAlgn="base" hangingPunct="0">
              <a:spcBef>
                <a:spcPct val="0"/>
              </a:spcBef>
              <a:spcAft>
                <a:spcPct val="0"/>
              </a:spcAft>
              <a:tabLst>
                <a:tab pos="147638" algn="l"/>
              </a:tabLst>
              <a:defRPr sz="8200">
                <a:solidFill>
                  <a:schemeClr val="tx1"/>
                </a:solidFill>
                <a:latin typeface="Arial" panose="020B0604020202020204" pitchFamily="34" charset="0"/>
              </a:defRPr>
            </a:lvl8pPr>
            <a:lvl9pPr marL="3886200" indent="-228600" defTabSz="727075" eaLnBrk="0" fontAlgn="base" hangingPunct="0">
              <a:spcBef>
                <a:spcPct val="0"/>
              </a:spcBef>
              <a:spcAft>
                <a:spcPct val="0"/>
              </a:spcAft>
              <a:tabLst>
                <a:tab pos="147638" algn="l"/>
              </a:tabLst>
              <a:defRPr sz="8200">
                <a:solidFill>
                  <a:schemeClr val="tx1"/>
                </a:solidFill>
                <a:latin typeface="Arial" panose="020B0604020202020204" pitchFamily="34" charset="0"/>
              </a:defRPr>
            </a:lvl9pPr>
          </a:lstStyle>
          <a:p>
            <a:pPr>
              <a:spcBef>
                <a:spcPct val="50000"/>
              </a:spcBef>
            </a:pPr>
            <a:r>
              <a:rPr lang="en-US" altLang="de-DE" sz="2800">
                <a:latin typeface="Rotis Sans Serif Std" panose="020B0503030202020304" pitchFamily="34" charset="0"/>
                <a:ea typeface="ＭＳ Ｐゴシック" panose="020B0600070205080204" pitchFamily="34" charset="-128"/>
              </a:rPr>
              <a:t>Lorem ipsum dolor</a:t>
            </a:r>
            <a:endParaRPr lang="en-US" altLang="de-DE" sz="2800" baseline="30000">
              <a:latin typeface="Rotis Sans Serif Std" panose="020B0503030202020304" pitchFamily="34" charset="0"/>
            </a:endParaRPr>
          </a:p>
        </p:txBody>
      </p:sp>
      <p:sp>
        <p:nvSpPr>
          <p:cNvPr id="1067" name="Text Box 59"/>
          <p:cNvSpPr txBox="1">
            <a:spLocks noChangeArrowheads="1"/>
          </p:cNvSpPr>
          <p:nvPr/>
        </p:nvSpPr>
        <p:spPr bwMode="auto">
          <a:xfrm>
            <a:off x="15562263" y="34156650"/>
            <a:ext cx="5203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19" tIns="43412" rIns="86819" bIns="43412">
            <a:spAutoFit/>
          </a:bodyPr>
          <a:lstStyle>
            <a:lvl1pPr defTabSz="727075" eaLnBrk="0" hangingPunct="0">
              <a:tabLst>
                <a:tab pos="147638" algn="l"/>
              </a:tabLst>
              <a:defRPr sz="8200">
                <a:solidFill>
                  <a:schemeClr val="tx1"/>
                </a:solidFill>
                <a:latin typeface="Arial" panose="020B0604020202020204" pitchFamily="34" charset="0"/>
              </a:defRPr>
            </a:lvl1pPr>
            <a:lvl2pPr marL="742950" indent="-285750" defTabSz="727075" eaLnBrk="0" hangingPunct="0">
              <a:tabLst>
                <a:tab pos="147638" algn="l"/>
              </a:tabLst>
              <a:defRPr sz="8200">
                <a:solidFill>
                  <a:schemeClr val="tx1"/>
                </a:solidFill>
                <a:latin typeface="Arial" panose="020B0604020202020204" pitchFamily="34" charset="0"/>
              </a:defRPr>
            </a:lvl2pPr>
            <a:lvl3pPr marL="1143000" indent="-228600" defTabSz="727075" eaLnBrk="0" hangingPunct="0">
              <a:tabLst>
                <a:tab pos="147638" algn="l"/>
              </a:tabLst>
              <a:defRPr sz="8200">
                <a:solidFill>
                  <a:schemeClr val="tx1"/>
                </a:solidFill>
                <a:latin typeface="Arial" panose="020B0604020202020204" pitchFamily="34" charset="0"/>
              </a:defRPr>
            </a:lvl3pPr>
            <a:lvl4pPr marL="1600200" indent="-228600" defTabSz="727075" eaLnBrk="0" hangingPunct="0">
              <a:tabLst>
                <a:tab pos="147638" algn="l"/>
              </a:tabLst>
              <a:defRPr sz="8200">
                <a:solidFill>
                  <a:schemeClr val="tx1"/>
                </a:solidFill>
                <a:latin typeface="Arial" panose="020B0604020202020204" pitchFamily="34" charset="0"/>
              </a:defRPr>
            </a:lvl4pPr>
            <a:lvl5pPr marL="2057400" indent="-228600" defTabSz="727075" eaLnBrk="0" hangingPunct="0">
              <a:tabLst>
                <a:tab pos="147638" algn="l"/>
              </a:tabLst>
              <a:defRPr sz="8200">
                <a:solidFill>
                  <a:schemeClr val="tx1"/>
                </a:solidFill>
                <a:latin typeface="Arial" panose="020B0604020202020204" pitchFamily="34" charset="0"/>
              </a:defRPr>
            </a:lvl5pPr>
            <a:lvl6pPr marL="2514600" indent="-228600" defTabSz="727075" eaLnBrk="0" fontAlgn="base" hangingPunct="0">
              <a:spcBef>
                <a:spcPct val="0"/>
              </a:spcBef>
              <a:spcAft>
                <a:spcPct val="0"/>
              </a:spcAft>
              <a:tabLst>
                <a:tab pos="147638" algn="l"/>
              </a:tabLst>
              <a:defRPr sz="8200">
                <a:solidFill>
                  <a:schemeClr val="tx1"/>
                </a:solidFill>
                <a:latin typeface="Arial" panose="020B0604020202020204" pitchFamily="34" charset="0"/>
              </a:defRPr>
            </a:lvl6pPr>
            <a:lvl7pPr marL="2971800" indent="-228600" defTabSz="727075" eaLnBrk="0" fontAlgn="base" hangingPunct="0">
              <a:spcBef>
                <a:spcPct val="0"/>
              </a:spcBef>
              <a:spcAft>
                <a:spcPct val="0"/>
              </a:spcAft>
              <a:tabLst>
                <a:tab pos="147638" algn="l"/>
              </a:tabLst>
              <a:defRPr sz="8200">
                <a:solidFill>
                  <a:schemeClr val="tx1"/>
                </a:solidFill>
                <a:latin typeface="Arial" panose="020B0604020202020204" pitchFamily="34" charset="0"/>
              </a:defRPr>
            </a:lvl7pPr>
            <a:lvl8pPr marL="3429000" indent="-228600" defTabSz="727075" eaLnBrk="0" fontAlgn="base" hangingPunct="0">
              <a:spcBef>
                <a:spcPct val="0"/>
              </a:spcBef>
              <a:spcAft>
                <a:spcPct val="0"/>
              </a:spcAft>
              <a:tabLst>
                <a:tab pos="147638" algn="l"/>
              </a:tabLst>
              <a:defRPr sz="8200">
                <a:solidFill>
                  <a:schemeClr val="tx1"/>
                </a:solidFill>
                <a:latin typeface="Arial" panose="020B0604020202020204" pitchFamily="34" charset="0"/>
              </a:defRPr>
            </a:lvl8pPr>
            <a:lvl9pPr marL="3886200" indent="-228600" defTabSz="727075" eaLnBrk="0" fontAlgn="base" hangingPunct="0">
              <a:spcBef>
                <a:spcPct val="0"/>
              </a:spcBef>
              <a:spcAft>
                <a:spcPct val="0"/>
              </a:spcAft>
              <a:tabLst>
                <a:tab pos="147638" algn="l"/>
              </a:tabLst>
              <a:defRPr sz="8200">
                <a:solidFill>
                  <a:schemeClr val="tx1"/>
                </a:solidFill>
                <a:latin typeface="Arial" panose="020B0604020202020204" pitchFamily="34" charset="0"/>
              </a:defRPr>
            </a:lvl9pPr>
          </a:lstStyle>
          <a:p>
            <a:pPr>
              <a:spcBef>
                <a:spcPct val="50000"/>
              </a:spcBef>
            </a:pPr>
            <a:r>
              <a:rPr lang="en-US" altLang="de-DE" sz="3200">
                <a:latin typeface="Rotis Sans Serif Std" panose="020B0503030202020304" pitchFamily="34" charset="0"/>
                <a:ea typeface="ＭＳ Ｐゴシック" panose="020B0600070205080204" pitchFamily="34" charset="-128"/>
              </a:rPr>
              <a:t>Lorem ipsum dolor</a:t>
            </a:r>
            <a:endParaRPr lang="en-US" altLang="de-DE" sz="2900" baseline="30000">
              <a:latin typeface="Rotis Sans Serif Std" panose="020B0503030202020304" pitchFamily="34" charset="0"/>
            </a:endParaRPr>
          </a:p>
        </p:txBody>
      </p:sp>
      <p:sp>
        <p:nvSpPr>
          <p:cNvPr id="1068" name="Text Box 8"/>
          <p:cNvSpPr txBox="1">
            <a:spLocks noChangeAspect="1" noChangeArrowheads="1"/>
          </p:cNvSpPr>
          <p:nvPr/>
        </p:nvSpPr>
        <p:spPr bwMode="auto">
          <a:xfrm>
            <a:off x="15586075" y="34694813"/>
            <a:ext cx="6186488"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spAutoFit/>
          </a:bodyPr>
          <a:lstStyle>
            <a:lvl1pPr indent="150813" defTabSz="765175" eaLnBrk="0" hangingPunct="0">
              <a:tabLst>
                <a:tab pos="142875" algn="l"/>
                <a:tab pos="1160463" algn="l"/>
              </a:tabLst>
              <a:defRPr sz="8200">
                <a:solidFill>
                  <a:schemeClr val="tx1"/>
                </a:solidFill>
                <a:latin typeface="Arial" panose="020B0604020202020204" pitchFamily="34" charset="0"/>
              </a:defRPr>
            </a:lvl1pPr>
            <a:lvl2pPr marL="742950" indent="-285750" defTabSz="765175" eaLnBrk="0" hangingPunct="0">
              <a:tabLst>
                <a:tab pos="142875" algn="l"/>
                <a:tab pos="1160463" algn="l"/>
              </a:tabLst>
              <a:defRPr sz="8200">
                <a:solidFill>
                  <a:schemeClr val="tx1"/>
                </a:solidFill>
                <a:latin typeface="Arial" panose="020B0604020202020204" pitchFamily="34" charset="0"/>
              </a:defRPr>
            </a:lvl2pPr>
            <a:lvl3pPr marL="1143000" indent="-228600" defTabSz="765175" eaLnBrk="0" hangingPunct="0">
              <a:tabLst>
                <a:tab pos="142875" algn="l"/>
                <a:tab pos="1160463" algn="l"/>
              </a:tabLst>
              <a:defRPr sz="8200">
                <a:solidFill>
                  <a:schemeClr val="tx1"/>
                </a:solidFill>
                <a:latin typeface="Arial" panose="020B0604020202020204" pitchFamily="34" charset="0"/>
              </a:defRPr>
            </a:lvl3pPr>
            <a:lvl4pPr marL="1600200" indent="-228600" defTabSz="765175" eaLnBrk="0" hangingPunct="0">
              <a:tabLst>
                <a:tab pos="142875" algn="l"/>
                <a:tab pos="1160463" algn="l"/>
              </a:tabLst>
              <a:defRPr sz="8200">
                <a:solidFill>
                  <a:schemeClr val="tx1"/>
                </a:solidFill>
                <a:latin typeface="Arial" panose="020B0604020202020204" pitchFamily="34" charset="0"/>
              </a:defRPr>
            </a:lvl4pPr>
            <a:lvl5pPr marL="2057400" indent="-228600" defTabSz="765175" eaLnBrk="0" hangingPunct="0">
              <a:tabLst>
                <a:tab pos="142875" algn="l"/>
                <a:tab pos="1160463" algn="l"/>
              </a:tabLst>
              <a:defRPr sz="8200">
                <a:solidFill>
                  <a:schemeClr val="tx1"/>
                </a:solidFill>
                <a:latin typeface="Arial" panose="020B0604020202020204" pitchFamily="34" charset="0"/>
              </a:defRPr>
            </a:lvl5pPr>
            <a:lvl6pPr marL="2514600" indent="-228600" defTabSz="765175" eaLnBrk="0" fontAlgn="base" hangingPunct="0">
              <a:spcBef>
                <a:spcPct val="0"/>
              </a:spcBef>
              <a:spcAft>
                <a:spcPct val="0"/>
              </a:spcAft>
              <a:tabLst>
                <a:tab pos="142875" algn="l"/>
                <a:tab pos="1160463" algn="l"/>
              </a:tabLst>
              <a:defRPr sz="8200">
                <a:solidFill>
                  <a:schemeClr val="tx1"/>
                </a:solidFill>
                <a:latin typeface="Arial" panose="020B0604020202020204" pitchFamily="34" charset="0"/>
              </a:defRPr>
            </a:lvl6pPr>
            <a:lvl7pPr marL="2971800" indent="-228600" defTabSz="765175" eaLnBrk="0" fontAlgn="base" hangingPunct="0">
              <a:spcBef>
                <a:spcPct val="0"/>
              </a:spcBef>
              <a:spcAft>
                <a:spcPct val="0"/>
              </a:spcAft>
              <a:tabLst>
                <a:tab pos="142875" algn="l"/>
                <a:tab pos="1160463" algn="l"/>
              </a:tabLst>
              <a:defRPr sz="8200">
                <a:solidFill>
                  <a:schemeClr val="tx1"/>
                </a:solidFill>
                <a:latin typeface="Arial" panose="020B0604020202020204" pitchFamily="34" charset="0"/>
              </a:defRPr>
            </a:lvl7pPr>
            <a:lvl8pPr marL="3429000" indent="-228600" defTabSz="765175" eaLnBrk="0" fontAlgn="base" hangingPunct="0">
              <a:spcBef>
                <a:spcPct val="0"/>
              </a:spcBef>
              <a:spcAft>
                <a:spcPct val="0"/>
              </a:spcAft>
              <a:tabLst>
                <a:tab pos="142875" algn="l"/>
                <a:tab pos="1160463" algn="l"/>
              </a:tabLst>
              <a:defRPr sz="8200">
                <a:solidFill>
                  <a:schemeClr val="tx1"/>
                </a:solidFill>
                <a:latin typeface="Arial" panose="020B0604020202020204" pitchFamily="34" charset="0"/>
              </a:defRPr>
            </a:lvl8pPr>
            <a:lvl9pPr marL="3886200" indent="-228600" defTabSz="765175" eaLnBrk="0" fontAlgn="base" hangingPunct="0">
              <a:spcBef>
                <a:spcPct val="0"/>
              </a:spcBef>
              <a:spcAft>
                <a:spcPct val="0"/>
              </a:spcAft>
              <a:tabLst>
                <a:tab pos="142875" algn="l"/>
                <a:tab pos="1160463" algn="l"/>
              </a:tabLst>
              <a:defRPr sz="8200">
                <a:solidFill>
                  <a:schemeClr val="tx1"/>
                </a:solidFill>
                <a:latin typeface="Arial" panose="020B0604020202020204" pitchFamily="34" charset="0"/>
              </a:defRPr>
            </a:lvl9pPr>
          </a:lstStyle>
          <a:p>
            <a:pPr>
              <a:spcBef>
                <a:spcPct val="20000"/>
              </a:spcBef>
              <a:buClr>
                <a:srgbClr val="AAAAAA"/>
              </a:buClr>
              <a:buFont typeface="Wingdings" panose="05000000000000000000" pitchFamily="2" charset="2"/>
              <a:buChar char="§"/>
            </a:pPr>
            <a:r>
              <a:rPr lang="en-US" altLang="de-DE" sz="2400">
                <a:latin typeface="Rotis Sans Serif Std" panose="020B0503030202020304" pitchFamily="34" charset="0"/>
                <a:ea typeface="ＭＳ Ｐゴシック" panose="020B0600070205080204" pitchFamily="34" charset="-128"/>
              </a:rPr>
              <a:t>Lorem ipsum dolor sit amet, consetetur sadipscing elitr, sed diam nonumy eirmod tempor invidunt ut labore et dolore magna aliquyam erat, sed diam voluptua. At vero eos Lorem ipsum dolor sit amet, consetetur sadipscing elitr, sed diam nonumy eirmod tempor invidunt ut labore et dolore magna aliquyam erat, sed diam voluptua. At vero eos Lorem ipsum dolor sit amet, consetetur sadipscing elitr, sed diam nonumy eirmod tempor invidunt ut </a:t>
            </a:r>
          </a:p>
        </p:txBody>
      </p:sp>
      <p:grpSp>
        <p:nvGrpSpPr>
          <p:cNvPr id="1069" name="Gruppieren 24"/>
          <p:cNvGrpSpPr>
            <a:grpSpLocks noChangeAspect="1"/>
          </p:cNvGrpSpPr>
          <p:nvPr/>
        </p:nvGrpSpPr>
        <p:grpSpPr bwMode="auto">
          <a:xfrm>
            <a:off x="26571575" y="16362363"/>
            <a:ext cx="1560513" cy="1233487"/>
            <a:chOff x="8277326" y="2352254"/>
            <a:chExt cx="866674" cy="690563"/>
          </a:xfrm>
        </p:grpSpPr>
        <p:sp>
          <p:nvSpPr>
            <p:cNvPr id="1090" name="Line 48"/>
            <p:cNvSpPr>
              <a:spLocks noChangeAspect="1" noChangeShapeType="1"/>
            </p:cNvSpPr>
            <p:nvPr/>
          </p:nvSpPr>
          <p:spPr bwMode="auto">
            <a:xfrm flipH="1">
              <a:off x="8820150" y="2703090"/>
              <a:ext cx="323850"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grpSp>
          <p:nvGrpSpPr>
            <p:cNvPr id="1091" name="Group 49"/>
            <p:cNvGrpSpPr>
              <a:grpSpLocks noChangeAspect="1"/>
            </p:cNvGrpSpPr>
            <p:nvPr/>
          </p:nvGrpSpPr>
          <p:grpSpPr bwMode="auto">
            <a:xfrm>
              <a:off x="8277326" y="2352254"/>
              <a:ext cx="492125" cy="690563"/>
              <a:chOff x="542" y="1147"/>
              <a:chExt cx="620" cy="870"/>
            </a:xfrm>
          </p:grpSpPr>
          <p:sp>
            <p:nvSpPr>
              <p:cNvPr id="1092" name="Rectangle 51"/>
              <p:cNvSpPr>
                <a:spLocks noChangeAspect="1" noChangeArrowheads="1"/>
              </p:cNvSpPr>
              <p:nvPr/>
            </p:nvSpPr>
            <p:spPr bwMode="auto">
              <a:xfrm rot="-1052560">
                <a:off x="789" y="1165"/>
                <a:ext cx="238" cy="41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200">
                    <a:solidFill>
                      <a:schemeClr val="tx1"/>
                    </a:solidFill>
                    <a:latin typeface="Arial" panose="020B0604020202020204" pitchFamily="34" charset="0"/>
                  </a:defRPr>
                </a:lvl1pPr>
                <a:lvl2pPr marL="742950" indent="-285750" eaLnBrk="0" hangingPunct="0">
                  <a:defRPr sz="8200">
                    <a:solidFill>
                      <a:schemeClr val="tx1"/>
                    </a:solidFill>
                    <a:latin typeface="Arial" panose="020B0604020202020204" pitchFamily="34" charset="0"/>
                  </a:defRPr>
                </a:lvl2pPr>
                <a:lvl3pPr marL="1143000" indent="-228600" eaLnBrk="0" hangingPunct="0">
                  <a:defRPr sz="8200">
                    <a:solidFill>
                      <a:schemeClr val="tx1"/>
                    </a:solidFill>
                    <a:latin typeface="Arial" panose="020B0604020202020204" pitchFamily="34" charset="0"/>
                  </a:defRPr>
                </a:lvl3pPr>
                <a:lvl4pPr marL="1600200" indent="-228600" eaLnBrk="0" hangingPunct="0">
                  <a:defRPr sz="8200">
                    <a:solidFill>
                      <a:schemeClr val="tx1"/>
                    </a:solidFill>
                    <a:latin typeface="Arial" panose="020B0604020202020204" pitchFamily="34" charset="0"/>
                  </a:defRPr>
                </a:lvl4pPr>
                <a:lvl5pPr marL="2057400" indent="-228600" eaLnBrk="0" hangingPunct="0">
                  <a:defRPr sz="8200">
                    <a:solidFill>
                      <a:schemeClr val="tx1"/>
                    </a:solidFill>
                    <a:latin typeface="Arial" panose="020B0604020202020204" pitchFamily="34" charset="0"/>
                  </a:defRPr>
                </a:lvl5pPr>
                <a:lvl6pPr marL="2514600" indent="-228600" eaLnBrk="0" fontAlgn="base" hangingPunct="0">
                  <a:spcBef>
                    <a:spcPct val="0"/>
                  </a:spcBef>
                  <a:spcAft>
                    <a:spcPct val="0"/>
                  </a:spcAft>
                  <a:defRPr sz="8200">
                    <a:solidFill>
                      <a:schemeClr val="tx1"/>
                    </a:solidFill>
                    <a:latin typeface="Arial" panose="020B0604020202020204" pitchFamily="34" charset="0"/>
                  </a:defRPr>
                </a:lvl6pPr>
                <a:lvl7pPr marL="2971800" indent="-228600" eaLnBrk="0" fontAlgn="base" hangingPunct="0">
                  <a:spcBef>
                    <a:spcPct val="0"/>
                  </a:spcBef>
                  <a:spcAft>
                    <a:spcPct val="0"/>
                  </a:spcAft>
                  <a:defRPr sz="8200">
                    <a:solidFill>
                      <a:schemeClr val="tx1"/>
                    </a:solidFill>
                    <a:latin typeface="Arial" panose="020B0604020202020204" pitchFamily="34" charset="0"/>
                  </a:defRPr>
                </a:lvl7pPr>
                <a:lvl8pPr marL="3429000" indent="-228600" eaLnBrk="0" fontAlgn="base" hangingPunct="0">
                  <a:spcBef>
                    <a:spcPct val="0"/>
                  </a:spcBef>
                  <a:spcAft>
                    <a:spcPct val="0"/>
                  </a:spcAft>
                  <a:defRPr sz="8200">
                    <a:solidFill>
                      <a:schemeClr val="tx1"/>
                    </a:solidFill>
                    <a:latin typeface="Arial" panose="020B0604020202020204" pitchFamily="34" charset="0"/>
                  </a:defRPr>
                </a:lvl8pPr>
                <a:lvl9pPr marL="3886200" indent="-228600" eaLnBrk="0" fontAlgn="base" hangingPunct="0">
                  <a:spcBef>
                    <a:spcPct val="0"/>
                  </a:spcBef>
                  <a:spcAft>
                    <a:spcPct val="0"/>
                  </a:spcAft>
                  <a:defRPr sz="8200">
                    <a:solidFill>
                      <a:schemeClr val="tx1"/>
                    </a:solidFill>
                    <a:latin typeface="Arial" panose="020B0604020202020204" pitchFamily="34" charset="0"/>
                  </a:defRPr>
                </a:lvl9pPr>
              </a:lstStyle>
              <a:p>
                <a:endParaRPr lang="de-DE" altLang="de-DE" sz="3300">
                  <a:latin typeface="Rotis Sans Serif Std" panose="020B0503030202020304" pitchFamily="34" charset="0"/>
                  <a:ea typeface="ＭＳ Ｐゴシック" panose="020B0600070205080204" pitchFamily="34" charset="-128"/>
                </a:endParaRPr>
              </a:p>
            </p:txBody>
          </p:sp>
          <p:sp>
            <p:nvSpPr>
              <p:cNvPr id="1093" name="Rectangle 52"/>
              <p:cNvSpPr>
                <a:spLocks noChangeAspect="1" noChangeArrowheads="1"/>
              </p:cNvSpPr>
              <p:nvPr/>
            </p:nvSpPr>
            <p:spPr bwMode="auto">
              <a:xfrm rot="-1052560">
                <a:off x="855" y="1557"/>
                <a:ext cx="238" cy="49"/>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200">
                    <a:solidFill>
                      <a:schemeClr val="tx1"/>
                    </a:solidFill>
                    <a:latin typeface="Arial" panose="020B0604020202020204" pitchFamily="34" charset="0"/>
                  </a:defRPr>
                </a:lvl1pPr>
                <a:lvl2pPr marL="742950" indent="-285750" eaLnBrk="0" hangingPunct="0">
                  <a:defRPr sz="8200">
                    <a:solidFill>
                      <a:schemeClr val="tx1"/>
                    </a:solidFill>
                    <a:latin typeface="Arial" panose="020B0604020202020204" pitchFamily="34" charset="0"/>
                  </a:defRPr>
                </a:lvl2pPr>
                <a:lvl3pPr marL="1143000" indent="-228600" eaLnBrk="0" hangingPunct="0">
                  <a:defRPr sz="8200">
                    <a:solidFill>
                      <a:schemeClr val="tx1"/>
                    </a:solidFill>
                    <a:latin typeface="Arial" panose="020B0604020202020204" pitchFamily="34" charset="0"/>
                  </a:defRPr>
                </a:lvl3pPr>
                <a:lvl4pPr marL="1600200" indent="-228600" eaLnBrk="0" hangingPunct="0">
                  <a:defRPr sz="8200">
                    <a:solidFill>
                      <a:schemeClr val="tx1"/>
                    </a:solidFill>
                    <a:latin typeface="Arial" panose="020B0604020202020204" pitchFamily="34" charset="0"/>
                  </a:defRPr>
                </a:lvl4pPr>
                <a:lvl5pPr marL="2057400" indent="-228600" eaLnBrk="0" hangingPunct="0">
                  <a:defRPr sz="8200">
                    <a:solidFill>
                      <a:schemeClr val="tx1"/>
                    </a:solidFill>
                    <a:latin typeface="Arial" panose="020B0604020202020204" pitchFamily="34" charset="0"/>
                  </a:defRPr>
                </a:lvl5pPr>
                <a:lvl6pPr marL="2514600" indent="-228600" eaLnBrk="0" fontAlgn="base" hangingPunct="0">
                  <a:spcBef>
                    <a:spcPct val="0"/>
                  </a:spcBef>
                  <a:spcAft>
                    <a:spcPct val="0"/>
                  </a:spcAft>
                  <a:defRPr sz="8200">
                    <a:solidFill>
                      <a:schemeClr val="tx1"/>
                    </a:solidFill>
                    <a:latin typeface="Arial" panose="020B0604020202020204" pitchFamily="34" charset="0"/>
                  </a:defRPr>
                </a:lvl6pPr>
                <a:lvl7pPr marL="2971800" indent="-228600" eaLnBrk="0" fontAlgn="base" hangingPunct="0">
                  <a:spcBef>
                    <a:spcPct val="0"/>
                  </a:spcBef>
                  <a:spcAft>
                    <a:spcPct val="0"/>
                  </a:spcAft>
                  <a:defRPr sz="8200">
                    <a:solidFill>
                      <a:schemeClr val="tx1"/>
                    </a:solidFill>
                    <a:latin typeface="Arial" panose="020B0604020202020204" pitchFamily="34" charset="0"/>
                  </a:defRPr>
                </a:lvl7pPr>
                <a:lvl8pPr marL="3429000" indent="-228600" eaLnBrk="0" fontAlgn="base" hangingPunct="0">
                  <a:spcBef>
                    <a:spcPct val="0"/>
                  </a:spcBef>
                  <a:spcAft>
                    <a:spcPct val="0"/>
                  </a:spcAft>
                  <a:defRPr sz="8200">
                    <a:solidFill>
                      <a:schemeClr val="tx1"/>
                    </a:solidFill>
                    <a:latin typeface="Arial" panose="020B0604020202020204" pitchFamily="34" charset="0"/>
                  </a:defRPr>
                </a:lvl8pPr>
                <a:lvl9pPr marL="3886200" indent="-228600" eaLnBrk="0" fontAlgn="base" hangingPunct="0">
                  <a:spcBef>
                    <a:spcPct val="0"/>
                  </a:spcBef>
                  <a:spcAft>
                    <a:spcPct val="0"/>
                  </a:spcAft>
                  <a:defRPr sz="8200">
                    <a:solidFill>
                      <a:schemeClr val="tx1"/>
                    </a:solidFill>
                    <a:latin typeface="Arial" panose="020B0604020202020204" pitchFamily="34" charset="0"/>
                  </a:defRPr>
                </a:lvl9pPr>
              </a:lstStyle>
              <a:p>
                <a:endParaRPr lang="de-DE" altLang="de-DE" sz="3300">
                  <a:latin typeface="Rotis Sans Serif Std" panose="020B0503030202020304" pitchFamily="34" charset="0"/>
                  <a:ea typeface="ＭＳ Ｐゴシック" panose="020B0600070205080204" pitchFamily="34" charset="-128"/>
                </a:endParaRPr>
              </a:p>
            </p:txBody>
          </p:sp>
          <p:sp>
            <p:nvSpPr>
              <p:cNvPr id="1094" name="Rectangle 53"/>
              <p:cNvSpPr>
                <a:spLocks noChangeAspect="1" noChangeArrowheads="1"/>
              </p:cNvSpPr>
              <p:nvPr/>
            </p:nvSpPr>
            <p:spPr bwMode="auto">
              <a:xfrm rot="-1052560">
                <a:off x="924" y="1596"/>
                <a:ext cx="238" cy="41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200">
                    <a:solidFill>
                      <a:schemeClr val="tx1"/>
                    </a:solidFill>
                    <a:latin typeface="Arial" panose="020B0604020202020204" pitchFamily="34" charset="0"/>
                  </a:defRPr>
                </a:lvl1pPr>
                <a:lvl2pPr marL="742950" indent="-285750" eaLnBrk="0" hangingPunct="0">
                  <a:defRPr sz="8200">
                    <a:solidFill>
                      <a:schemeClr val="tx1"/>
                    </a:solidFill>
                    <a:latin typeface="Arial" panose="020B0604020202020204" pitchFamily="34" charset="0"/>
                  </a:defRPr>
                </a:lvl2pPr>
                <a:lvl3pPr marL="1143000" indent="-228600" eaLnBrk="0" hangingPunct="0">
                  <a:defRPr sz="8200">
                    <a:solidFill>
                      <a:schemeClr val="tx1"/>
                    </a:solidFill>
                    <a:latin typeface="Arial" panose="020B0604020202020204" pitchFamily="34" charset="0"/>
                  </a:defRPr>
                </a:lvl3pPr>
                <a:lvl4pPr marL="1600200" indent="-228600" eaLnBrk="0" hangingPunct="0">
                  <a:defRPr sz="8200">
                    <a:solidFill>
                      <a:schemeClr val="tx1"/>
                    </a:solidFill>
                    <a:latin typeface="Arial" panose="020B0604020202020204" pitchFamily="34" charset="0"/>
                  </a:defRPr>
                </a:lvl4pPr>
                <a:lvl5pPr marL="2057400" indent="-228600" eaLnBrk="0" hangingPunct="0">
                  <a:defRPr sz="8200">
                    <a:solidFill>
                      <a:schemeClr val="tx1"/>
                    </a:solidFill>
                    <a:latin typeface="Arial" panose="020B0604020202020204" pitchFamily="34" charset="0"/>
                  </a:defRPr>
                </a:lvl5pPr>
                <a:lvl6pPr marL="2514600" indent="-228600" eaLnBrk="0" fontAlgn="base" hangingPunct="0">
                  <a:spcBef>
                    <a:spcPct val="0"/>
                  </a:spcBef>
                  <a:spcAft>
                    <a:spcPct val="0"/>
                  </a:spcAft>
                  <a:defRPr sz="8200">
                    <a:solidFill>
                      <a:schemeClr val="tx1"/>
                    </a:solidFill>
                    <a:latin typeface="Arial" panose="020B0604020202020204" pitchFamily="34" charset="0"/>
                  </a:defRPr>
                </a:lvl6pPr>
                <a:lvl7pPr marL="2971800" indent="-228600" eaLnBrk="0" fontAlgn="base" hangingPunct="0">
                  <a:spcBef>
                    <a:spcPct val="0"/>
                  </a:spcBef>
                  <a:spcAft>
                    <a:spcPct val="0"/>
                  </a:spcAft>
                  <a:defRPr sz="8200">
                    <a:solidFill>
                      <a:schemeClr val="tx1"/>
                    </a:solidFill>
                    <a:latin typeface="Arial" panose="020B0604020202020204" pitchFamily="34" charset="0"/>
                  </a:defRPr>
                </a:lvl7pPr>
                <a:lvl8pPr marL="3429000" indent="-228600" eaLnBrk="0" fontAlgn="base" hangingPunct="0">
                  <a:spcBef>
                    <a:spcPct val="0"/>
                  </a:spcBef>
                  <a:spcAft>
                    <a:spcPct val="0"/>
                  </a:spcAft>
                  <a:defRPr sz="8200">
                    <a:solidFill>
                      <a:schemeClr val="tx1"/>
                    </a:solidFill>
                    <a:latin typeface="Arial" panose="020B0604020202020204" pitchFamily="34" charset="0"/>
                  </a:defRPr>
                </a:lvl8pPr>
                <a:lvl9pPr marL="3886200" indent="-228600" eaLnBrk="0" fontAlgn="base" hangingPunct="0">
                  <a:spcBef>
                    <a:spcPct val="0"/>
                  </a:spcBef>
                  <a:spcAft>
                    <a:spcPct val="0"/>
                  </a:spcAft>
                  <a:defRPr sz="8200">
                    <a:solidFill>
                      <a:schemeClr val="tx1"/>
                    </a:solidFill>
                    <a:latin typeface="Arial" panose="020B0604020202020204" pitchFamily="34" charset="0"/>
                  </a:defRPr>
                </a:lvl9pPr>
              </a:lstStyle>
              <a:p>
                <a:endParaRPr lang="de-DE" altLang="de-DE" sz="3300">
                  <a:latin typeface="Rotis Sans Serif Std" panose="020B0503030202020304" pitchFamily="34" charset="0"/>
                  <a:ea typeface="ＭＳ Ｐゴシック" panose="020B0600070205080204" pitchFamily="34" charset="-128"/>
                </a:endParaRPr>
              </a:p>
            </p:txBody>
          </p:sp>
          <p:sp>
            <p:nvSpPr>
              <p:cNvPr id="1095" name="Line 54"/>
              <p:cNvSpPr>
                <a:spLocks noChangeAspect="1" noChangeShapeType="1"/>
              </p:cNvSpPr>
              <p:nvPr/>
            </p:nvSpPr>
            <p:spPr bwMode="auto">
              <a:xfrm>
                <a:off x="542" y="1147"/>
                <a:ext cx="0" cy="87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96" name="Line 55"/>
              <p:cNvSpPr>
                <a:spLocks noChangeAspect="1" noChangeShapeType="1"/>
              </p:cNvSpPr>
              <p:nvPr/>
            </p:nvSpPr>
            <p:spPr bwMode="auto">
              <a:xfrm>
                <a:off x="567" y="1545"/>
                <a:ext cx="0" cy="124"/>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de-DE"/>
              </a:p>
            </p:txBody>
          </p:sp>
        </p:grpSp>
      </p:grpSp>
      <p:grpSp>
        <p:nvGrpSpPr>
          <p:cNvPr id="1070" name="Group 107"/>
          <p:cNvGrpSpPr>
            <a:grpSpLocks/>
          </p:cNvGrpSpPr>
          <p:nvPr/>
        </p:nvGrpSpPr>
        <p:grpSpPr bwMode="auto">
          <a:xfrm>
            <a:off x="22771100" y="15679738"/>
            <a:ext cx="3135313" cy="2527300"/>
            <a:chOff x="11963" y="8553"/>
            <a:chExt cx="1644" cy="1339"/>
          </a:xfrm>
        </p:grpSpPr>
        <p:pic>
          <p:nvPicPr>
            <p:cNvPr id="1085" name="Picture 62" descr="Netzwerk"/>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963" y="8553"/>
              <a:ext cx="1644" cy="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1086" name="Rectangle 109"/>
            <p:cNvSpPr>
              <a:spLocks noChangeArrowheads="1"/>
            </p:cNvSpPr>
            <p:nvPr/>
          </p:nvSpPr>
          <p:spPr bwMode="auto">
            <a:xfrm>
              <a:off x="12379" y="9734"/>
              <a:ext cx="317" cy="72"/>
            </a:xfrm>
            <a:prstGeom prst="rect">
              <a:avLst/>
            </a:prstGeom>
            <a:solidFill>
              <a:srgbClr val="333333">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200">
                  <a:solidFill>
                    <a:schemeClr val="tx1"/>
                  </a:solidFill>
                  <a:latin typeface="Arial" panose="020B0604020202020204" pitchFamily="34" charset="0"/>
                </a:defRPr>
              </a:lvl1pPr>
              <a:lvl2pPr marL="742950" indent="-285750" eaLnBrk="0" hangingPunct="0">
                <a:defRPr sz="8200">
                  <a:solidFill>
                    <a:schemeClr val="tx1"/>
                  </a:solidFill>
                  <a:latin typeface="Arial" panose="020B0604020202020204" pitchFamily="34" charset="0"/>
                </a:defRPr>
              </a:lvl2pPr>
              <a:lvl3pPr marL="1143000" indent="-228600" eaLnBrk="0" hangingPunct="0">
                <a:defRPr sz="8200">
                  <a:solidFill>
                    <a:schemeClr val="tx1"/>
                  </a:solidFill>
                  <a:latin typeface="Arial" panose="020B0604020202020204" pitchFamily="34" charset="0"/>
                </a:defRPr>
              </a:lvl3pPr>
              <a:lvl4pPr marL="1600200" indent="-228600" eaLnBrk="0" hangingPunct="0">
                <a:defRPr sz="8200">
                  <a:solidFill>
                    <a:schemeClr val="tx1"/>
                  </a:solidFill>
                  <a:latin typeface="Arial" panose="020B0604020202020204" pitchFamily="34" charset="0"/>
                </a:defRPr>
              </a:lvl4pPr>
              <a:lvl5pPr marL="2057400" indent="-228600" eaLnBrk="0" hangingPunct="0">
                <a:defRPr sz="8200">
                  <a:solidFill>
                    <a:schemeClr val="tx1"/>
                  </a:solidFill>
                  <a:latin typeface="Arial" panose="020B0604020202020204" pitchFamily="34" charset="0"/>
                </a:defRPr>
              </a:lvl5pPr>
              <a:lvl6pPr marL="2514600" indent="-228600" eaLnBrk="0" fontAlgn="base" hangingPunct="0">
                <a:spcBef>
                  <a:spcPct val="0"/>
                </a:spcBef>
                <a:spcAft>
                  <a:spcPct val="0"/>
                </a:spcAft>
                <a:defRPr sz="8200">
                  <a:solidFill>
                    <a:schemeClr val="tx1"/>
                  </a:solidFill>
                  <a:latin typeface="Arial" panose="020B0604020202020204" pitchFamily="34" charset="0"/>
                </a:defRPr>
              </a:lvl6pPr>
              <a:lvl7pPr marL="2971800" indent="-228600" eaLnBrk="0" fontAlgn="base" hangingPunct="0">
                <a:spcBef>
                  <a:spcPct val="0"/>
                </a:spcBef>
                <a:spcAft>
                  <a:spcPct val="0"/>
                </a:spcAft>
                <a:defRPr sz="8200">
                  <a:solidFill>
                    <a:schemeClr val="tx1"/>
                  </a:solidFill>
                  <a:latin typeface="Arial" panose="020B0604020202020204" pitchFamily="34" charset="0"/>
                </a:defRPr>
              </a:lvl7pPr>
              <a:lvl8pPr marL="3429000" indent="-228600" eaLnBrk="0" fontAlgn="base" hangingPunct="0">
                <a:spcBef>
                  <a:spcPct val="0"/>
                </a:spcBef>
                <a:spcAft>
                  <a:spcPct val="0"/>
                </a:spcAft>
                <a:defRPr sz="8200">
                  <a:solidFill>
                    <a:schemeClr val="tx1"/>
                  </a:solidFill>
                  <a:latin typeface="Arial" panose="020B0604020202020204" pitchFamily="34" charset="0"/>
                </a:defRPr>
              </a:lvl8pPr>
              <a:lvl9pPr marL="3886200" indent="-228600"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endParaRPr lang="de-DE" altLang="de-DE">
                <a:latin typeface="Rotis Sans Serif Std" panose="020B0503030202020304" pitchFamily="34" charset="0"/>
              </a:endParaRPr>
            </a:p>
          </p:txBody>
        </p:sp>
        <p:sp>
          <p:nvSpPr>
            <p:cNvPr id="1087" name="Text Box 63"/>
            <p:cNvSpPr txBox="1">
              <a:spLocks noChangeAspect="1" noChangeArrowheads="1"/>
            </p:cNvSpPr>
            <p:nvPr/>
          </p:nvSpPr>
          <p:spPr bwMode="auto">
            <a:xfrm>
              <a:off x="13302" y="8845"/>
              <a:ext cx="196"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707" tIns="36355" rIns="72707" bIns="36355">
              <a:spAutoFit/>
            </a:bodyPr>
            <a:lstStyle>
              <a:lvl1pPr defTabSz="727075" eaLnBrk="0" hangingPunct="0">
                <a:defRPr sz="8200">
                  <a:solidFill>
                    <a:schemeClr val="tx1"/>
                  </a:solidFill>
                  <a:latin typeface="Arial" panose="020B0604020202020204" pitchFamily="34" charset="0"/>
                </a:defRPr>
              </a:lvl1pPr>
              <a:lvl2pPr marL="742950" indent="-285750" defTabSz="727075" eaLnBrk="0" hangingPunct="0">
                <a:defRPr sz="8200">
                  <a:solidFill>
                    <a:schemeClr val="tx1"/>
                  </a:solidFill>
                  <a:latin typeface="Arial" panose="020B0604020202020204" pitchFamily="34" charset="0"/>
                </a:defRPr>
              </a:lvl2pPr>
              <a:lvl3pPr marL="1143000" indent="-228600" defTabSz="727075" eaLnBrk="0" hangingPunct="0">
                <a:defRPr sz="8200">
                  <a:solidFill>
                    <a:schemeClr val="tx1"/>
                  </a:solidFill>
                  <a:latin typeface="Arial" panose="020B0604020202020204" pitchFamily="34" charset="0"/>
                </a:defRPr>
              </a:lvl3pPr>
              <a:lvl4pPr marL="1600200" indent="-228600" defTabSz="727075" eaLnBrk="0" hangingPunct="0">
                <a:defRPr sz="8200">
                  <a:solidFill>
                    <a:schemeClr val="tx1"/>
                  </a:solidFill>
                  <a:latin typeface="Arial" panose="020B0604020202020204" pitchFamily="34" charset="0"/>
                </a:defRPr>
              </a:lvl4pPr>
              <a:lvl5pPr marL="2057400" indent="-228600" defTabSz="727075" eaLnBrk="0" hangingPunct="0">
                <a:defRPr sz="8200">
                  <a:solidFill>
                    <a:schemeClr val="tx1"/>
                  </a:solidFill>
                  <a:latin typeface="Arial" panose="020B0604020202020204" pitchFamily="34" charset="0"/>
                </a:defRPr>
              </a:lvl5pPr>
              <a:lvl6pPr marL="2514600" indent="-228600" defTabSz="727075"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727075"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727075"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727075" eaLnBrk="0" fontAlgn="base" hangingPunct="0">
                <a:spcBef>
                  <a:spcPct val="0"/>
                </a:spcBef>
                <a:spcAft>
                  <a:spcPct val="0"/>
                </a:spcAft>
                <a:defRPr sz="8200">
                  <a:solidFill>
                    <a:schemeClr val="tx1"/>
                  </a:solidFill>
                  <a:latin typeface="Arial" panose="020B0604020202020204" pitchFamily="34" charset="0"/>
                </a:defRPr>
              </a:lvl9pPr>
            </a:lstStyle>
            <a:p>
              <a:r>
                <a:rPr lang="de-DE" altLang="de-DE" sz="1700">
                  <a:solidFill>
                    <a:schemeClr val="bg1"/>
                  </a:solidFill>
                  <a:latin typeface="Rotis Sans Serif Std" panose="020B0503030202020304" pitchFamily="34" charset="0"/>
                </a:rPr>
                <a:t>Ge</a:t>
              </a:r>
            </a:p>
          </p:txBody>
        </p:sp>
        <p:sp>
          <p:nvSpPr>
            <p:cNvPr id="1088" name="Text Box 64"/>
            <p:cNvSpPr txBox="1">
              <a:spLocks noChangeAspect="1" noChangeArrowheads="1"/>
            </p:cNvSpPr>
            <p:nvPr/>
          </p:nvSpPr>
          <p:spPr bwMode="auto">
            <a:xfrm>
              <a:off x="13331" y="9431"/>
              <a:ext cx="160"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707" tIns="36355" rIns="72707" bIns="36355">
              <a:spAutoFit/>
            </a:bodyPr>
            <a:lstStyle>
              <a:lvl1pPr defTabSz="727075" eaLnBrk="0" hangingPunct="0">
                <a:defRPr sz="8200">
                  <a:solidFill>
                    <a:schemeClr val="tx1"/>
                  </a:solidFill>
                  <a:latin typeface="Arial" panose="020B0604020202020204" pitchFamily="34" charset="0"/>
                </a:defRPr>
              </a:lvl1pPr>
              <a:lvl2pPr marL="742950" indent="-285750" defTabSz="727075" eaLnBrk="0" hangingPunct="0">
                <a:defRPr sz="8200">
                  <a:solidFill>
                    <a:schemeClr val="tx1"/>
                  </a:solidFill>
                  <a:latin typeface="Arial" panose="020B0604020202020204" pitchFamily="34" charset="0"/>
                </a:defRPr>
              </a:lvl2pPr>
              <a:lvl3pPr marL="1143000" indent="-228600" defTabSz="727075" eaLnBrk="0" hangingPunct="0">
                <a:defRPr sz="8200">
                  <a:solidFill>
                    <a:schemeClr val="tx1"/>
                  </a:solidFill>
                  <a:latin typeface="Arial" panose="020B0604020202020204" pitchFamily="34" charset="0"/>
                </a:defRPr>
              </a:lvl3pPr>
              <a:lvl4pPr marL="1600200" indent="-228600" defTabSz="727075" eaLnBrk="0" hangingPunct="0">
                <a:defRPr sz="8200">
                  <a:solidFill>
                    <a:schemeClr val="tx1"/>
                  </a:solidFill>
                  <a:latin typeface="Arial" panose="020B0604020202020204" pitchFamily="34" charset="0"/>
                </a:defRPr>
              </a:lvl4pPr>
              <a:lvl5pPr marL="2057400" indent="-228600" defTabSz="727075" eaLnBrk="0" hangingPunct="0">
                <a:defRPr sz="8200">
                  <a:solidFill>
                    <a:schemeClr val="tx1"/>
                  </a:solidFill>
                  <a:latin typeface="Arial" panose="020B0604020202020204" pitchFamily="34" charset="0"/>
                </a:defRPr>
              </a:lvl5pPr>
              <a:lvl6pPr marL="2514600" indent="-228600" defTabSz="727075"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727075"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727075"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727075" eaLnBrk="0" fontAlgn="base" hangingPunct="0">
                <a:spcBef>
                  <a:spcPct val="0"/>
                </a:spcBef>
                <a:spcAft>
                  <a:spcPct val="0"/>
                </a:spcAft>
                <a:defRPr sz="8200">
                  <a:solidFill>
                    <a:schemeClr val="tx1"/>
                  </a:solidFill>
                  <a:latin typeface="Arial" panose="020B0604020202020204" pitchFamily="34" charset="0"/>
                </a:defRPr>
              </a:lvl9pPr>
            </a:lstStyle>
            <a:p>
              <a:r>
                <a:rPr lang="de-DE" altLang="de-DE" sz="1700">
                  <a:solidFill>
                    <a:schemeClr val="bg1"/>
                  </a:solidFill>
                  <a:latin typeface="Rotis Sans Serif Std" panose="020B0503030202020304" pitchFamily="34" charset="0"/>
                </a:rPr>
                <a:t>Si</a:t>
              </a:r>
            </a:p>
          </p:txBody>
        </p:sp>
        <p:sp>
          <p:nvSpPr>
            <p:cNvPr id="1089" name="Text Box 64"/>
            <p:cNvSpPr txBox="1">
              <a:spLocks noChangeAspect="1" noChangeArrowheads="1"/>
            </p:cNvSpPr>
            <p:nvPr/>
          </p:nvSpPr>
          <p:spPr bwMode="auto">
            <a:xfrm>
              <a:off x="12320" y="9677"/>
              <a:ext cx="428"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707" tIns="36355" rIns="72707" bIns="36355">
              <a:spAutoFit/>
            </a:bodyPr>
            <a:lstStyle>
              <a:lvl1pPr defTabSz="727075" eaLnBrk="0" hangingPunct="0">
                <a:defRPr sz="8200">
                  <a:solidFill>
                    <a:schemeClr val="tx1"/>
                  </a:solidFill>
                  <a:latin typeface="Arial" panose="020B0604020202020204" pitchFamily="34" charset="0"/>
                </a:defRPr>
              </a:lvl1pPr>
              <a:lvl2pPr marL="742950" indent="-285750" defTabSz="727075" eaLnBrk="0" hangingPunct="0">
                <a:defRPr sz="8200">
                  <a:solidFill>
                    <a:schemeClr val="tx1"/>
                  </a:solidFill>
                  <a:latin typeface="Arial" panose="020B0604020202020204" pitchFamily="34" charset="0"/>
                </a:defRPr>
              </a:lvl2pPr>
              <a:lvl3pPr marL="1143000" indent="-228600" defTabSz="727075" eaLnBrk="0" hangingPunct="0">
                <a:defRPr sz="8200">
                  <a:solidFill>
                    <a:schemeClr val="tx1"/>
                  </a:solidFill>
                  <a:latin typeface="Arial" panose="020B0604020202020204" pitchFamily="34" charset="0"/>
                </a:defRPr>
              </a:lvl3pPr>
              <a:lvl4pPr marL="1600200" indent="-228600" defTabSz="727075" eaLnBrk="0" hangingPunct="0">
                <a:defRPr sz="8200">
                  <a:solidFill>
                    <a:schemeClr val="tx1"/>
                  </a:solidFill>
                  <a:latin typeface="Arial" panose="020B0604020202020204" pitchFamily="34" charset="0"/>
                </a:defRPr>
              </a:lvl4pPr>
              <a:lvl5pPr marL="2057400" indent="-228600" defTabSz="727075" eaLnBrk="0" hangingPunct="0">
                <a:defRPr sz="8200">
                  <a:solidFill>
                    <a:schemeClr val="tx1"/>
                  </a:solidFill>
                  <a:latin typeface="Arial" panose="020B0604020202020204" pitchFamily="34" charset="0"/>
                </a:defRPr>
              </a:lvl5pPr>
              <a:lvl6pPr marL="2514600" indent="-228600" defTabSz="727075"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727075"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727075"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727075" eaLnBrk="0" fontAlgn="base" hangingPunct="0">
                <a:spcBef>
                  <a:spcPct val="0"/>
                </a:spcBef>
                <a:spcAft>
                  <a:spcPct val="0"/>
                </a:spcAft>
                <a:defRPr sz="8200">
                  <a:solidFill>
                    <a:schemeClr val="tx1"/>
                  </a:solidFill>
                  <a:latin typeface="Arial" panose="020B0604020202020204" pitchFamily="34" charset="0"/>
                </a:defRPr>
              </a:lvl9pPr>
            </a:lstStyle>
            <a:p>
              <a:r>
                <a:rPr lang="de-DE" altLang="de-DE" sz="1700">
                  <a:solidFill>
                    <a:schemeClr val="bg1"/>
                  </a:solidFill>
                  <a:latin typeface="Rotis Sans Serif Std" panose="020B0503030202020304" pitchFamily="34" charset="0"/>
                </a:rPr>
                <a:t>100 nm</a:t>
              </a:r>
            </a:p>
          </p:txBody>
        </p:sp>
      </p:grpSp>
      <p:sp>
        <p:nvSpPr>
          <p:cNvPr id="1071" name="Text Box 59"/>
          <p:cNvSpPr txBox="1">
            <a:spLocks noChangeArrowheads="1"/>
          </p:cNvSpPr>
          <p:nvPr/>
        </p:nvSpPr>
        <p:spPr bwMode="auto">
          <a:xfrm>
            <a:off x="15538450" y="9372600"/>
            <a:ext cx="52038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19" tIns="43412" rIns="86819" bIns="43412">
            <a:spAutoFit/>
          </a:bodyPr>
          <a:lstStyle>
            <a:lvl1pPr defTabSz="727075" eaLnBrk="0" hangingPunct="0">
              <a:tabLst>
                <a:tab pos="147638" algn="l"/>
              </a:tabLst>
              <a:defRPr sz="8200">
                <a:solidFill>
                  <a:schemeClr val="tx1"/>
                </a:solidFill>
                <a:latin typeface="Arial" panose="020B0604020202020204" pitchFamily="34" charset="0"/>
              </a:defRPr>
            </a:lvl1pPr>
            <a:lvl2pPr marL="742950" indent="-285750" defTabSz="727075" eaLnBrk="0" hangingPunct="0">
              <a:tabLst>
                <a:tab pos="147638" algn="l"/>
              </a:tabLst>
              <a:defRPr sz="8200">
                <a:solidFill>
                  <a:schemeClr val="tx1"/>
                </a:solidFill>
                <a:latin typeface="Arial" panose="020B0604020202020204" pitchFamily="34" charset="0"/>
              </a:defRPr>
            </a:lvl2pPr>
            <a:lvl3pPr marL="1143000" indent="-228600" defTabSz="727075" eaLnBrk="0" hangingPunct="0">
              <a:tabLst>
                <a:tab pos="147638" algn="l"/>
              </a:tabLst>
              <a:defRPr sz="8200">
                <a:solidFill>
                  <a:schemeClr val="tx1"/>
                </a:solidFill>
                <a:latin typeface="Arial" panose="020B0604020202020204" pitchFamily="34" charset="0"/>
              </a:defRPr>
            </a:lvl3pPr>
            <a:lvl4pPr marL="1600200" indent="-228600" defTabSz="727075" eaLnBrk="0" hangingPunct="0">
              <a:tabLst>
                <a:tab pos="147638" algn="l"/>
              </a:tabLst>
              <a:defRPr sz="8200">
                <a:solidFill>
                  <a:schemeClr val="tx1"/>
                </a:solidFill>
                <a:latin typeface="Arial" panose="020B0604020202020204" pitchFamily="34" charset="0"/>
              </a:defRPr>
            </a:lvl4pPr>
            <a:lvl5pPr marL="2057400" indent="-228600" defTabSz="727075" eaLnBrk="0" hangingPunct="0">
              <a:tabLst>
                <a:tab pos="147638" algn="l"/>
              </a:tabLst>
              <a:defRPr sz="8200">
                <a:solidFill>
                  <a:schemeClr val="tx1"/>
                </a:solidFill>
                <a:latin typeface="Arial" panose="020B0604020202020204" pitchFamily="34" charset="0"/>
              </a:defRPr>
            </a:lvl5pPr>
            <a:lvl6pPr marL="2514600" indent="-228600" defTabSz="727075" eaLnBrk="0" fontAlgn="base" hangingPunct="0">
              <a:spcBef>
                <a:spcPct val="0"/>
              </a:spcBef>
              <a:spcAft>
                <a:spcPct val="0"/>
              </a:spcAft>
              <a:tabLst>
                <a:tab pos="147638" algn="l"/>
              </a:tabLst>
              <a:defRPr sz="8200">
                <a:solidFill>
                  <a:schemeClr val="tx1"/>
                </a:solidFill>
                <a:latin typeface="Arial" panose="020B0604020202020204" pitchFamily="34" charset="0"/>
              </a:defRPr>
            </a:lvl6pPr>
            <a:lvl7pPr marL="2971800" indent="-228600" defTabSz="727075" eaLnBrk="0" fontAlgn="base" hangingPunct="0">
              <a:spcBef>
                <a:spcPct val="0"/>
              </a:spcBef>
              <a:spcAft>
                <a:spcPct val="0"/>
              </a:spcAft>
              <a:tabLst>
                <a:tab pos="147638" algn="l"/>
              </a:tabLst>
              <a:defRPr sz="8200">
                <a:solidFill>
                  <a:schemeClr val="tx1"/>
                </a:solidFill>
                <a:latin typeface="Arial" panose="020B0604020202020204" pitchFamily="34" charset="0"/>
              </a:defRPr>
            </a:lvl7pPr>
            <a:lvl8pPr marL="3429000" indent="-228600" defTabSz="727075" eaLnBrk="0" fontAlgn="base" hangingPunct="0">
              <a:spcBef>
                <a:spcPct val="0"/>
              </a:spcBef>
              <a:spcAft>
                <a:spcPct val="0"/>
              </a:spcAft>
              <a:tabLst>
                <a:tab pos="147638" algn="l"/>
              </a:tabLst>
              <a:defRPr sz="8200">
                <a:solidFill>
                  <a:schemeClr val="tx1"/>
                </a:solidFill>
                <a:latin typeface="Arial" panose="020B0604020202020204" pitchFamily="34" charset="0"/>
              </a:defRPr>
            </a:lvl8pPr>
            <a:lvl9pPr marL="3886200" indent="-228600" defTabSz="727075" eaLnBrk="0" fontAlgn="base" hangingPunct="0">
              <a:spcBef>
                <a:spcPct val="0"/>
              </a:spcBef>
              <a:spcAft>
                <a:spcPct val="0"/>
              </a:spcAft>
              <a:tabLst>
                <a:tab pos="147638" algn="l"/>
              </a:tabLst>
              <a:defRPr sz="8200">
                <a:solidFill>
                  <a:schemeClr val="tx1"/>
                </a:solidFill>
                <a:latin typeface="Arial" panose="020B0604020202020204" pitchFamily="34" charset="0"/>
              </a:defRPr>
            </a:lvl9pPr>
          </a:lstStyle>
          <a:p>
            <a:pPr>
              <a:spcBef>
                <a:spcPct val="50000"/>
              </a:spcBef>
            </a:pPr>
            <a:r>
              <a:rPr lang="en-US" altLang="de-DE" sz="2900">
                <a:latin typeface="Rotis Sans Serif Std" panose="020B0503030202020304" pitchFamily="34" charset="0"/>
              </a:rPr>
              <a:t>Lorem ipsum</a:t>
            </a:r>
            <a:endParaRPr lang="en-US" altLang="de-DE" sz="2900" baseline="30000">
              <a:latin typeface="Rotis Sans Serif Std" panose="020B0503030202020304" pitchFamily="34" charset="0"/>
            </a:endParaRPr>
          </a:p>
        </p:txBody>
      </p:sp>
      <p:sp>
        <p:nvSpPr>
          <p:cNvPr id="1072" name="Text Box 72"/>
          <p:cNvSpPr txBox="1">
            <a:spLocks noChangeArrowheads="1"/>
          </p:cNvSpPr>
          <p:nvPr/>
        </p:nvSpPr>
        <p:spPr bwMode="auto">
          <a:xfrm>
            <a:off x="15701963" y="20591463"/>
            <a:ext cx="234156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19" tIns="43412" rIns="86819" bIns="43412">
            <a:spAutoFit/>
          </a:bodyPr>
          <a:lstStyle>
            <a:lvl1pPr defTabSz="727075" eaLnBrk="0" hangingPunct="0">
              <a:defRPr sz="8200">
                <a:solidFill>
                  <a:schemeClr val="tx1"/>
                </a:solidFill>
                <a:latin typeface="Arial" panose="020B0604020202020204" pitchFamily="34" charset="0"/>
              </a:defRPr>
            </a:lvl1pPr>
            <a:lvl2pPr marL="742950" indent="-285750" defTabSz="727075" eaLnBrk="0" hangingPunct="0">
              <a:defRPr sz="8200">
                <a:solidFill>
                  <a:schemeClr val="tx1"/>
                </a:solidFill>
                <a:latin typeface="Arial" panose="020B0604020202020204" pitchFamily="34" charset="0"/>
              </a:defRPr>
            </a:lvl2pPr>
            <a:lvl3pPr marL="1143000" indent="-228600" defTabSz="727075" eaLnBrk="0" hangingPunct="0">
              <a:defRPr sz="8200">
                <a:solidFill>
                  <a:schemeClr val="tx1"/>
                </a:solidFill>
                <a:latin typeface="Arial" panose="020B0604020202020204" pitchFamily="34" charset="0"/>
              </a:defRPr>
            </a:lvl3pPr>
            <a:lvl4pPr marL="1600200" indent="-228600" defTabSz="727075" eaLnBrk="0" hangingPunct="0">
              <a:defRPr sz="8200">
                <a:solidFill>
                  <a:schemeClr val="tx1"/>
                </a:solidFill>
                <a:latin typeface="Arial" panose="020B0604020202020204" pitchFamily="34" charset="0"/>
              </a:defRPr>
            </a:lvl4pPr>
            <a:lvl5pPr marL="2057400" indent="-228600" defTabSz="727075" eaLnBrk="0" hangingPunct="0">
              <a:defRPr sz="8200">
                <a:solidFill>
                  <a:schemeClr val="tx1"/>
                </a:solidFill>
                <a:latin typeface="Arial" panose="020B0604020202020204" pitchFamily="34" charset="0"/>
              </a:defRPr>
            </a:lvl5pPr>
            <a:lvl6pPr marL="2514600" indent="-228600" defTabSz="727075"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727075"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727075"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727075" eaLnBrk="0" fontAlgn="base" hangingPunct="0">
              <a:spcBef>
                <a:spcPct val="0"/>
              </a:spcBef>
              <a:spcAft>
                <a:spcPct val="0"/>
              </a:spcAft>
              <a:defRPr sz="8200">
                <a:solidFill>
                  <a:schemeClr val="tx1"/>
                </a:solidFill>
                <a:latin typeface="Arial" panose="020B0604020202020204" pitchFamily="34" charset="0"/>
              </a:defRPr>
            </a:lvl9pPr>
          </a:lstStyle>
          <a:p>
            <a:pPr>
              <a:buClr>
                <a:srgbClr val="AAAAAA"/>
              </a:buClr>
              <a:buFont typeface="Wingdings" panose="05000000000000000000" pitchFamily="2" charset="2"/>
              <a:buNone/>
            </a:pPr>
            <a:r>
              <a:rPr lang="en-US" altLang="de-DE" sz="2400">
                <a:latin typeface="Rotis Sans Serif Std" panose="020B0503030202020304" pitchFamily="34" charset="0"/>
              </a:rPr>
              <a:t>w/2q-scans</a:t>
            </a:r>
          </a:p>
        </p:txBody>
      </p:sp>
      <p:sp>
        <p:nvSpPr>
          <p:cNvPr id="1073" name="Text Box 72"/>
          <p:cNvSpPr txBox="1">
            <a:spLocks noChangeArrowheads="1"/>
          </p:cNvSpPr>
          <p:nvPr/>
        </p:nvSpPr>
        <p:spPr bwMode="auto">
          <a:xfrm>
            <a:off x="22793325" y="20591463"/>
            <a:ext cx="35782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19" tIns="43412" rIns="86819" bIns="43412">
            <a:spAutoFit/>
          </a:bodyPr>
          <a:lstStyle>
            <a:lvl1pPr defTabSz="727075" eaLnBrk="0" hangingPunct="0">
              <a:defRPr sz="8200">
                <a:solidFill>
                  <a:schemeClr val="tx1"/>
                </a:solidFill>
                <a:latin typeface="Arial" panose="020B0604020202020204" pitchFamily="34" charset="0"/>
              </a:defRPr>
            </a:lvl1pPr>
            <a:lvl2pPr marL="742950" indent="-285750" defTabSz="727075" eaLnBrk="0" hangingPunct="0">
              <a:defRPr sz="8200">
                <a:solidFill>
                  <a:schemeClr val="tx1"/>
                </a:solidFill>
                <a:latin typeface="Arial" panose="020B0604020202020204" pitchFamily="34" charset="0"/>
              </a:defRPr>
            </a:lvl2pPr>
            <a:lvl3pPr marL="1143000" indent="-228600" defTabSz="727075" eaLnBrk="0" hangingPunct="0">
              <a:defRPr sz="8200">
                <a:solidFill>
                  <a:schemeClr val="tx1"/>
                </a:solidFill>
                <a:latin typeface="Arial" panose="020B0604020202020204" pitchFamily="34" charset="0"/>
              </a:defRPr>
            </a:lvl3pPr>
            <a:lvl4pPr marL="1600200" indent="-228600" defTabSz="727075" eaLnBrk="0" hangingPunct="0">
              <a:defRPr sz="8200">
                <a:solidFill>
                  <a:schemeClr val="tx1"/>
                </a:solidFill>
                <a:latin typeface="Arial" panose="020B0604020202020204" pitchFamily="34" charset="0"/>
              </a:defRPr>
            </a:lvl4pPr>
            <a:lvl5pPr marL="2057400" indent="-228600" defTabSz="727075" eaLnBrk="0" hangingPunct="0">
              <a:defRPr sz="8200">
                <a:solidFill>
                  <a:schemeClr val="tx1"/>
                </a:solidFill>
                <a:latin typeface="Arial" panose="020B0604020202020204" pitchFamily="34" charset="0"/>
              </a:defRPr>
            </a:lvl5pPr>
            <a:lvl6pPr marL="2514600" indent="-228600" defTabSz="727075"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727075"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727075"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727075" eaLnBrk="0" fontAlgn="base" hangingPunct="0">
              <a:spcBef>
                <a:spcPct val="0"/>
              </a:spcBef>
              <a:spcAft>
                <a:spcPct val="0"/>
              </a:spcAft>
              <a:defRPr sz="8200">
                <a:solidFill>
                  <a:schemeClr val="tx1"/>
                </a:solidFill>
                <a:latin typeface="Arial" panose="020B0604020202020204" pitchFamily="34" charset="0"/>
              </a:defRPr>
            </a:lvl9pPr>
          </a:lstStyle>
          <a:p>
            <a:pPr>
              <a:buClr>
                <a:srgbClr val="AAAAAA"/>
              </a:buClr>
              <a:buFont typeface="Wingdings" panose="05000000000000000000" pitchFamily="2" charset="2"/>
              <a:buNone/>
            </a:pPr>
            <a:r>
              <a:rPr lang="en-US" altLang="de-DE" sz="2400">
                <a:latin typeface="Rotis Sans Serif Std" panose="020B0503030202020304" pitchFamily="34" charset="0"/>
              </a:rPr>
              <a:t>Ge(004) rocking curves</a:t>
            </a:r>
          </a:p>
        </p:txBody>
      </p:sp>
      <p:sp>
        <p:nvSpPr>
          <p:cNvPr id="1074" name="Text Box 72"/>
          <p:cNvSpPr txBox="1">
            <a:spLocks noChangeArrowheads="1"/>
          </p:cNvSpPr>
          <p:nvPr/>
        </p:nvSpPr>
        <p:spPr bwMode="auto">
          <a:xfrm>
            <a:off x="22793325" y="27595513"/>
            <a:ext cx="3578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19" tIns="43412" rIns="86819" bIns="43412">
            <a:spAutoFit/>
          </a:bodyPr>
          <a:lstStyle>
            <a:lvl1pPr defTabSz="727075" eaLnBrk="0" hangingPunct="0">
              <a:defRPr sz="8200">
                <a:solidFill>
                  <a:schemeClr val="tx1"/>
                </a:solidFill>
                <a:latin typeface="Arial" panose="020B0604020202020204" pitchFamily="34" charset="0"/>
              </a:defRPr>
            </a:lvl1pPr>
            <a:lvl2pPr marL="742950" indent="-285750" defTabSz="727075" eaLnBrk="0" hangingPunct="0">
              <a:defRPr sz="8200">
                <a:solidFill>
                  <a:schemeClr val="tx1"/>
                </a:solidFill>
                <a:latin typeface="Arial" panose="020B0604020202020204" pitchFamily="34" charset="0"/>
              </a:defRPr>
            </a:lvl2pPr>
            <a:lvl3pPr marL="1143000" indent="-228600" defTabSz="727075" eaLnBrk="0" hangingPunct="0">
              <a:defRPr sz="8200">
                <a:solidFill>
                  <a:schemeClr val="tx1"/>
                </a:solidFill>
                <a:latin typeface="Arial" panose="020B0604020202020204" pitchFamily="34" charset="0"/>
              </a:defRPr>
            </a:lvl3pPr>
            <a:lvl4pPr marL="1600200" indent="-228600" defTabSz="727075" eaLnBrk="0" hangingPunct="0">
              <a:defRPr sz="8200">
                <a:solidFill>
                  <a:schemeClr val="tx1"/>
                </a:solidFill>
                <a:latin typeface="Arial" panose="020B0604020202020204" pitchFamily="34" charset="0"/>
              </a:defRPr>
            </a:lvl4pPr>
            <a:lvl5pPr marL="2057400" indent="-228600" defTabSz="727075" eaLnBrk="0" hangingPunct="0">
              <a:defRPr sz="8200">
                <a:solidFill>
                  <a:schemeClr val="tx1"/>
                </a:solidFill>
                <a:latin typeface="Arial" panose="020B0604020202020204" pitchFamily="34" charset="0"/>
              </a:defRPr>
            </a:lvl5pPr>
            <a:lvl6pPr marL="2514600" indent="-228600" defTabSz="727075"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727075"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727075"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727075" eaLnBrk="0" fontAlgn="base" hangingPunct="0">
              <a:spcBef>
                <a:spcPct val="0"/>
              </a:spcBef>
              <a:spcAft>
                <a:spcPct val="0"/>
              </a:spcAft>
              <a:defRPr sz="8200">
                <a:solidFill>
                  <a:schemeClr val="tx1"/>
                </a:solidFill>
                <a:latin typeface="Arial" panose="020B0604020202020204" pitchFamily="34" charset="0"/>
              </a:defRPr>
            </a:lvl9pPr>
          </a:lstStyle>
          <a:p>
            <a:pPr>
              <a:buClr>
                <a:srgbClr val="AAAAAA"/>
              </a:buClr>
              <a:buFont typeface="Wingdings" panose="05000000000000000000" pitchFamily="2" charset="2"/>
              <a:buNone/>
            </a:pPr>
            <a:r>
              <a:rPr lang="en-US" altLang="de-DE" sz="2400" i="1">
                <a:latin typeface="Rotis Sans Serif Std" panose="020B0503030202020304" pitchFamily="34" charset="0"/>
              </a:rPr>
              <a:t>µ</a:t>
            </a:r>
            <a:r>
              <a:rPr lang="en-US" altLang="de-DE" sz="2400" i="1" baseline="-25000">
                <a:latin typeface="Rotis Sans Serif Std" panose="020B0503030202020304" pitchFamily="34" charset="0"/>
              </a:rPr>
              <a:t>h</a:t>
            </a:r>
            <a:r>
              <a:rPr lang="en-US" altLang="de-DE" sz="2400">
                <a:latin typeface="Rotis Sans Serif Std" panose="020B0503030202020304" pitchFamily="34" charset="0"/>
              </a:rPr>
              <a:t> vs </a:t>
            </a:r>
            <a:r>
              <a:rPr lang="en-US" altLang="de-DE" sz="2400" i="1">
                <a:latin typeface="Rotis Sans Serif Std" panose="020B0503030202020304" pitchFamily="34" charset="0"/>
              </a:rPr>
              <a:t>N</a:t>
            </a:r>
            <a:r>
              <a:rPr lang="en-US" altLang="de-DE" sz="2400" i="1" baseline="-25000">
                <a:latin typeface="Rotis Sans Serif Std" panose="020B0503030202020304" pitchFamily="34" charset="0"/>
              </a:rPr>
              <a:t>I</a:t>
            </a:r>
          </a:p>
        </p:txBody>
      </p:sp>
      <p:sp>
        <p:nvSpPr>
          <p:cNvPr id="1075" name="Text Box 72"/>
          <p:cNvSpPr txBox="1">
            <a:spLocks noChangeArrowheads="1"/>
          </p:cNvSpPr>
          <p:nvPr/>
        </p:nvSpPr>
        <p:spPr bwMode="auto">
          <a:xfrm>
            <a:off x="22793325" y="32746950"/>
            <a:ext cx="3578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19" tIns="43412" rIns="86819" bIns="43412">
            <a:spAutoFit/>
          </a:bodyPr>
          <a:lstStyle>
            <a:lvl1pPr defTabSz="727075" eaLnBrk="0" hangingPunct="0">
              <a:defRPr sz="8200">
                <a:solidFill>
                  <a:schemeClr val="tx1"/>
                </a:solidFill>
                <a:latin typeface="Arial" panose="020B0604020202020204" pitchFamily="34" charset="0"/>
              </a:defRPr>
            </a:lvl1pPr>
            <a:lvl2pPr marL="742950" indent="-285750" defTabSz="727075" eaLnBrk="0" hangingPunct="0">
              <a:defRPr sz="8200">
                <a:solidFill>
                  <a:schemeClr val="tx1"/>
                </a:solidFill>
                <a:latin typeface="Arial" panose="020B0604020202020204" pitchFamily="34" charset="0"/>
              </a:defRPr>
            </a:lvl2pPr>
            <a:lvl3pPr marL="1143000" indent="-228600" defTabSz="727075" eaLnBrk="0" hangingPunct="0">
              <a:defRPr sz="8200">
                <a:solidFill>
                  <a:schemeClr val="tx1"/>
                </a:solidFill>
                <a:latin typeface="Arial" panose="020B0604020202020204" pitchFamily="34" charset="0"/>
              </a:defRPr>
            </a:lvl3pPr>
            <a:lvl4pPr marL="1600200" indent="-228600" defTabSz="727075" eaLnBrk="0" hangingPunct="0">
              <a:defRPr sz="8200">
                <a:solidFill>
                  <a:schemeClr val="tx1"/>
                </a:solidFill>
                <a:latin typeface="Arial" panose="020B0604020202020204" pitchFamily="34" charset="0"/>
              </a:defRPr>
            </a:lvl4pPr>
            <a:lvl5pPr marL="2057400" indent="-228600" defTabSz="727075" eaLnBrk="0" hangingPunct="0">
              <a:defRPr sz="8200">
                <a:solidFill>
                  <a:schemeClr val="tx1"/>
                </a:solidFill>
                <a:latin typeface="Arial" panose="020B0604020202020204" pitchFamily="34" charset="0"/>
              </a:defRPr>
            </a:lvl5pPr>
            <a:lvl6pPr marL="2514600" indent="-228600" defTabSz="727075"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727075"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727075"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727075" eaLnBrk="0" fontAlgn="base" hangingPunct="0">
              <a:spcBef>
                <a:spcPct val="0"/>
              </a:spcBef>
              <a:spcAft>
                <a:spcPct val="0"/>
              </a:spcAft>
              <a:defRPr sz="8200">
                <a:solidFill>
                  <a:schemeClr val="tx1"/>
                </a:solidFill>
                <a:latin typeface="Arial" panose="020B0604020202020204" pitchFamily="34" charset="0"/>
              </a:defRPr>
            </a:lvl9pPr>
          </a:lstStyle>
          <a:p>
            <a:pPr>
              <a:buClr>
                <a:srgbClr val="AAAAAA"/>
              </a:buClr>
              <a:buFont typeface="Wingdings" panose="05000000000000000000" pitchFamily="2" charset="2"/>
              <a:buNone/>
            </a:pPr>
            <a:r>
              <a:rPr lang="en-US" altLang="de-DE" sz="2400" i="1">
                <a:latin typeface="Rotis Sans Serif Std" panose="020B0503030202020304" pitchFamily="34" charset="0"/>
              </a:rPr>
              <a:t>µ</a:t>
            </a:r>
            <a:r>
              <a:rPr lang="en-US" altLang="de-DE" sz="2400" i="1" baseline="-25000">
                <a:latin typeface="Rotis Sans Serif Std" panose="020B0503030202020304" pitchFamily="34" charset="0"/>
              </a:rPr>
              <a:t>h</a:t>
            </a:r>
            <a:r>
              <a:rPr lang="en-US" altLang="de-DE" sz="2400">
                <a:latin typeface="Rotis Sans Serif Std" panose="020B0503030202020304" pitchFamily="34" charset="0"/>
              </a:rPr>
              <a:t> vs </a:t>
            </a:r>
            <a:r>
              <a:rPr lang="en-US" altLang="de-DE" sz="2400" i="1">
                <a:latin typeface="Rotis Sans Serif Std" panose="020B0503030202020304" pitchFamily="34" charset="0"/>
              </a:rPr>
              <a:t>T</a:t>
            </a:r>
          </a:p>
        </p:txBody>
      </p:sp>
      <p:sp>
        <p:nvSpPr>
          <p:cNvPr id="1076" name="Text Box 8"/>
          <p:cNvSpPr txBox="1">
            <a:spLocks noChangeAspect="1" noChangeArrowheads="1"/>
          </p:cNvSpPr>
          <p:nvPr/>
        </p:nvSpPr>
        <p:spPr bwMode="auto">
          <a:xfrm>
            <a:off x="15567025" y="17102138"/>
            <a:ext cx="6376988"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spAutoFit/>
          </a:bodyPr>
          <a:lstStyle>
            <a:lvl1pPr indent="363538" defTabSz="765175" eaLnBrk="0" hangingPunct="0">
              <a:tabLst>
                <a:tab pos="363538" algn="l"/>
              </a:tabLst>
              <a:defRPr sz="8200">
                <a:solidFill>
                  <a:schemeClr val="tx1"/>
                </a:solidFill>
                <a:latin typeface="Arial" panose="020B0604020202020204" pitchFamily="34" charset="0"/>
              </a:defRPr>
            </a:lvl1pPr>
            <a:lvl2pPr marL="742950" indent="-285750" defTabSz="765175" eaLnBrk="0" hangingPunct="0">
              <a:tabLst>
                <a:tab pos="363538" algn="l"/>
              </a:tabLst>
              <a:defRPr sz="8200">
                <a:solidFill>
                  <a:schemeClr val="tx1"/>
                </a:solidFill>
                <a:latin typeface="Arial" panose="020B0604020202020204" pitchFamily="34" charset="0"/>
              </a:defRPr>
            </a:lvl2pPr>
            <a:lvl3pPr marL="1143000" indent="-228600" defTabSz="765175" eaLnBrk="0" hangingPunct="0">
              <a:tabLst>
                <a:tab pos="363538" algn="l"/>
              </a:tabLst>
              <a:defRPr sz="8200">
                <a:solidFill>
                  <a:schemeClr val="tx1"/>
                </a:solidFill>
                <a:latin typeface="Arial" panose="020B0604020202020204" pitchFamily="34" charset="0"/>
              </a:defRPr>
            </a:lvl3pPr>
            <a:lvl4pPr marL="1600200" indent="-228600" defTabSz="765175" eaLnBrk="0" hangingPunct="0">
              <a:tabLst>
                <a:tab pos="363538" algn="l"/>
              </a:tabLst>
              <a:defRPr sz="8200">
                <a:solidFill>
                  <a:schemeClr val="tx1"/>
                </a:solidFill>
                <a:latin typeface="Arial" panose="020B0604020202020204" pitchFamily="34" charset="0"/>
              </a:defRPr>
            </a:lvl4pPr>
            <a:lvl5pPr marL="2057400" indent="-228600" defTabSz="765175" eaLnBrk="0" hangingPunct="0">
              <a:tabLst>
                <a:tab pos="363538" algn="l"/>
              </a:tabLst>
              <a:defRPr sz="8200">
                <a:solidFill>
                  <a:schemeClr val="tx1"/>
                </a:solidFill>
                <a:latin typeface="Arial" panose="020B0604020202020204" pitchFamily="34" charset="0"/>
              </a:defRPr>
            </a:lvl5pPr>
            <a:lvl6pPr marL="2514600" indent="-228600" defTabSz="765175" eaLnBrk="0" fontAlgn="base" hangingPunct="0">
              <a:spcBef>
                <a:spcPct val="0"/>
              </a:spcBef>
              <a:spcAft>
                <a:spcPct val="0"/>
              </a:spcAft>
              <a:tabLst>
                <a:tab pos="363538" algn="l"/>
              </a:tabLst>
              <a:defRPr sz="8200">
                <a:solidFill>
                  <a:schemeClr val="tx1"/>
                </a:solidFill>
                <a:latin typeface="Arial" panose="020B0604020202020204" pitchFamily="34" charset="0"/>
              </a:defRPr>
            </a:lvl6pPr>
            <a:lvl7pPr marL="2971800" indent="-228600" defTabSz="765175" eaLnBrk="0" fontAlgn="base" hangingPunct="0">
              <a:spcBef>
                <a:spcPct val="0"/>
              </a:spcBef>
              <a:spcAft>
                <a:spcPct val="0"/>
              </a:spcAft>
              <a:tabLst>
                <a:tab pos="363538" algn="l"/>
              </a:tabLst>
              <a:defRPr sz="8200">
                <a:solidFill>
                  <a:schemeClr val="tx1"/>
                </a:solidFill>
                <a:latin typeface="Arial" panose="020B0604020202020204" pitchFamily="34" charset="0"/>
              </a:defRPr>
            </a:lvl7pPr>
            <a:lvl8pPr marL="3429000" indent="-228600" defTabSz="765175" eaLnBrk="0" fontAlgn="base" hangingPunct="0">
              <a:spcBef>
                <a:spcPct val="0"/>
              </a:spcBef>
              <a:spcAft>
                <a:spcPct val="0"/>
              </a:spcAft>
              <a:tabLst>
                <a:tab pos="363538" algn="l"/>
              </a:tabLst>
              <a:defRPr sz="8200">
                <a:solidFill>
                  <a:schemeClr val="tx1"/>
                </a:solidFill>
                <a:latin typeface="Arial" panose="020B0604020202020204" pitchFamily="34" charset="0"/>
              </a:defRPr>
            </a:lvl8pPr>
            <a:lvl9pPr marL="3886200" indent="-228600" defTabSz="765175" eaLnBrk="0" fontAlgn="base" hangingPunct="0">
              <a:spcBef>
                <a:spcPct val="0"/>
              </a:spcBef>
              <a:spcAft>
                <a:spcPct val="0"/>
              </a:spcAft>
              <a:tabLst>
                <a:tab pos="363538" algn="l"/>
              </a:tabLst>
              <a:defRPr sz="8200">
                <a:solidFill>
                  <a:schemeClr val="tx1"/>
                </a:solidFill>
                <a:latin typeface="Arial" panose="020B0604020202020204" pitchFamily="34" charset="0"/>
              </a:defRPr>
            </a:lvl9pPr>
          </a:lstStyle>
          <a:p>
            <a:pPr>
              <a:spcBef>
                <a:spcPct val="50000"/>
              </a:spcBef>
              <a:buClr>
                <a:srgbClr val="AAAAAA"/>
              </a:buClr>
              <a:buFont typeface="Wingdings" panose="05000000000000000000" pitchFamily="2" charset="2"/>
              <a:buChar char="è"/>
            </a:pPr>
            <a:r>
              <a:rPr lang="en-US" altLang="de-DE" sz="2400">
                <a:latin typeface="Rotis Sans Serif Std" panose="020B0503030202020304" pitchFamily="34" charset="0"/>
                <a:ea typeface="ＭＳ Ｐゴシック" panose="020B0600070205080204" pitchFamily="34" charset="-128"/>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a:t>
            </a:r>
          </a:p>
        </p:txBody>
      </p:sp>
      <p:sp>
        <p:nvSpPr>
          <p:cNvPr id="1077" name="Text Box 4"/>
          <p:cNvSpPr txBox="1">
            <a:spLocks noChangeArrowheads="1"/>
          </p:cNvSpPr>
          <p:nvPr/>
        </p:nvSpPr>
        <p:spPr bwMode="auto">
          <a:xfrm>
            <a:off x="1343025" y="27849513"/>
            <a:ext cx="124491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819" tIns="43412" rIns="86819" bIns="43412">
            <a:spAutoFit/>
          </a:bodyPr>
          <a:lstStyle>
            <a:lvl1pPr defTabSz="727075" eaLnBrk="0" hangingPunct="0">
              <a:defRPr sz="8200">
                <a:solidFill>
                  <a:schemeClr val="tx1"/>
                </a:solidFill>
                <a:latin typeface="Arial" panose="020B0604020202020204" pitchFamily="34" charset="0"/>
              </a:defRPr>
            </a:lvl1pPr>
            <a:lvl2pPr marL="742950" indent="-285750" defTabSz="727075" eaLnBrk="0" hangingPunct="0">
              <a:defRPr sz="8200">
                <a:solidFill>
                  <a:schemeClr val="tx1"/>
                </a:solidFill>
                <a:latin typeface="Arial" panose="020B0604020202020204" pitchFamily="34" charset="0"/>
              </a:defRPr>
            </a:lvl2pPr>
            <a:lvl3pPr marL="1143000" indent="-228600" defTabSz="727075" eaLnBrk="0" hangingPunct="0">
              <a:defRPr sz="8200">
                <a:solidFill>
                  <a:schemeClr val="tx1"/>
                </a:solidFill>
                <a:latin typeface="Arial" panose="020B0604020202020204" pitchFamily="34" charset="0"/>
              </a:defRPr>
            </a:lvl3pPr>
            <a:lvl4pPr marL="1600200" indent="-228600" defTabSz="727075" eaLnBrk="0" hangingPunct="0">
              <a:defRPr sz="8200">
                <a:solidFill>
                  <a:schemeClr val="tx1"/>
                </a:solidFill>
                <a:latin typeface="Arial" panose="020B0604020202020204" pitchFamily="34" charset="0"/>
              </a:defRPr>
            </a:lvl4pPr>
            <a:lvl5pPr marL="2057400" indent="-228600" defTabSz="727075" eaLnBrk="0" hangingPunct="0">
              <a:defRPr sz="8200">
                <a:solidFill>
                  <a:schemeClr val="tx1"/>
                </a:solidFill>
                <a:latin typeface="Arial" panose="020B0604020202020204" pitchFamily="34" charset="0"/>
              </a:defRPr>
            </a:lvl5pPr>
            <a:lvl6pPr marL="2514600" indent="-228600" defTabSz="727075"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727075"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727075"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727075" eaLnBrk="0" fontAlgn="base" hangingPunct="0">
              <a:spcBef>
                <a:spcPct val="0"/>
              </a:spcBef>
              <a:spcAft>
                <a:spcPct val="0"/>
              </a:spcAft>
              <a:defRPr sz="8200">
                <a:solidFill>
                  <a:schemeClr val="tx1"/>
                </a:solidFill>
                <a:latin typeface="Arial" panose="020B0604020202020204" pitchFamily="34" charset="0"/>
              </a:defRPr>
            </a:lvl9pPr>
          </a:lstStyle>
          <a:p>
            <a:r>
              <a:rPr lang="en-US" altLang="de-DE" sz="5700">
                <a:latin typeface="Rotis Sans Serif Std" panose="020B0503030202020304" pitchFamily="34" charset="0"/>
              </a:rPr>
              <a:t>Optionale Box (z. B. für Zusammenfassung)</a:t>
            </a:r>
          </a:p>
        </p:txBody>
      </p:sp>
      <p:sp>
        <p:nvSpPr>
          <p:cNvPr id="1078" name="Rectangle 5"/>
          <p:cNvSpPr>
            <a:spLocks noChangeArrowheads="1"/>
          </p:cNvSpPr>
          <p:nvPr/>
        </p:nvSpPr>
        <p:spPr bwMode="auto">
          <a:xfrm>
            <a:off x="1363663" y="29138563"/>
            <a:ext cx="11936412"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indent="431800" defTabSz="866775" eaLnBrk="0" hangingPunct="0">
              <a:tabLst>
                <a:tab pos="431800" algn="l"/>
              </a:tabLst>
              <a:defRPr sz="8200">
                <a:solidFill>
                  <a:schemeClr val="tx1"/>
                </a:solidFill>
                <a:latin typeface="Arial" panose="020B0604020202020204" pitchFamily="34" charset="0"/>
              </a:defRPr>
            </a:lvl1pPr>
            <a:lvl2pPr marL="742950" indent="-285750" defTabSz="866775" eaLnBrk="0" hangingPunct="0">
              <a:tabLst>
                <a:tab pos="431800" algn="l"/>
              </a:tabLst>
              <a:defRPr sz="8200">
                <a:solidFill>
                  <a:schemeClr val="tx1"/>
                </a:solidFill>
                <a:latin typeface="Arial" panose="020B0604020202020204" pitchFamily="34" charset="0"/>
              </a:defRPr>
            </a:lvl2pPr>
            <a:lvl3pPr marL="1143000" indent="-228600" defTabSz="866775" eaLnBrk="0" hangingPunct="0">
              <a:tabLst>
                <a:tab pos="431800" algn="l"/>
              </a:tabLst>
              <a:defRPr sz="8200">
                <a:solidFill>
                  <a:schemeClr val="tx1"/>
                </a:solidFill>
                <a:latin typeface="Arial" panose="020B0604020202020204" pitchFamily="34" charset="0"/>
              </a:defRPr>
            </a:lvl3pPr>
            <a:lvl4pPr marL="1600200" indent="-228600" defTabSz="866775" eaLnBrk="0" hangingPunct="0">
              <a:tabLst>
                <a:tab pos="431800" algn="l"/>
              </a:tabLst>
              <a:defRPr sz="8200">
                <a:solidFill>
                  <a:schemeClr val="tx1"/>
                </a:solidFill>
                <a:latin typeface="Arial" panose="020B0604020202020204" pitchFamily="34" charset="0"/>
              </a:defRPr>
            </a:lvl4pPr>
            <a:lvl5pPr marL="2057400" indent="-228600" defTabSz="866775" eaLnBrk="0" hangingPunct="0">
              <a:tabLst>
                <a:tab pos="431800" algn="l"/>
              </a:tabLst>
              <a:defRPr sz="8200">
                <a:solidFill>
                  <a:schemeClr val="tx1"/>
                </a:solidFill>
                <a:latin typeface="Arial" panose="020B0604020202020204" pitchFamily="34" charset="0"/>
              </a:defRPr>
            </a:lvl5pPr>
            <a:lvl6pPr marL="2514600" indent="-228600" defTabSz="866775" eaLnBrk="0" fontAlgn="base" hangingPunct="0">
              <a:spcBef>
                <a:spcPct val="0"/>
              </a:spcBef>
              <a:spcAft>
                <a:spcPct val="0"/>
              </a:spcAft>
              <a:tabLst>
                <a:tab pos="431800" algn="l"/>
              </a:tabLst>
              <a:defRPr sz="8200">
                <a:solidFill>
                  <a:schemeClr val="tx1"/>
                </a:solidFill>
                <a:latin typeface="Arial" panose="020B0604020202020204" pitchFamily="34" charset="0"/>
              </a:defRPr>
            </a:lvl6pPr>
            <a:lvl7pPr marL="2971800" indent="-228600" defTabSz="866775" eaLnBrk="0" fontAlgn="base" hangingPunct="0">
              <a:spcBef>
                <a:spcPct val="0"/>
              </a:spcBef>
              <a:spcAft>
                <a:spcPct val="0"/>
              </a:spcAft>
              <a:tabLst>
                <a:tab pos="431800" algn="l"/>
              </a:tabLst>
              <a:defRPr sz="8200">
                <a:solidFill>
                  <a:schemeClr val="tx1"/>
                </a:solidFill>
                <a:latin typeface="Arial" panose="020B0604020202020204" pitchFamily="34" charset="0"/>
              </a:defRPr>
            </a:lvl7pPr>
            <a:lvl8pPr marL="3429000" indent="-228600" defTabSz="866775" eaLnBrk="0" fontAlgn="base" hangingPunct="0">
              <a:spcBef>
                <a:spcPct val="0"/>
              </a:spcBef>
              <a:spcAft>
                <a:spcPct val="0"/>
              </a:spcAft>
              <a:tabLst>
                <a:tab pos="431800" algn="l"/>
              </a:tabLst>
              <a:defRPr sz="8200">
                <a:solidFill>
                  <a:schemeClr val="tx1"/>
                </a:solidFill>
                <a:latin typeface="Arial" panose="020B0604020202020204" pitchFamily="34" charset="0"/>
              </a:defRPr>
            </a:lvl8pPr>
            <a:lvl9pPr marL="3886200" indent="-228600" defTabSz="866775" eaLnBrk="0" fontAlgn="base" hangingPunct="0">
              <a:spcBef>
                <a:spcPct val="0"/>
              </a:spcBef>
              <a:spcAft>
                <a:spcPct val="0"/>
              </a:spcAft>
              <a:tabLst>
                <a:tab pos="431800" algn="l"/>
              </a:tabLst>
              <a:defRPr sz="8200">
                <a:solidFill>
                  <a:schemeClr val="tx1"/>
                </a:solidFill>
                <a:latin typeface="Arial" panose="020B0604020202020204" pitchFamily="34" charset="0"/>
              </a:defRPr>
            </a:lvl9pPr>
          </a:lstStyle>
          <a:p>
            <a:pPr>
              <a:spcBef>
                <a:spcPct val="20000"/>
              </a:spcBef>
              <a:buClr>
                <a:schemeClr val="bg2"/>
              </a:buClr>
              <a:buFont typeface="Wingdings" panose="05000000000000000000" pitchFamily="2" charset="2"/>
              <a:buChar char="§"/>
            </a:pPr>
            <a:r>
              <a:rPr lang="en-US" altLang="de-DE" sz="3800">
                <a:latin typeface="Rotis Sans Serif Std" panose="020B0503030202020304" pitchFamily="34" charset="0"/>
                <a:ea typeface="ＭＳ Ｐゴシック" panose="020B0600070205080204" pitchFamily="34" charset="-128"/>
              </a:rPr>
              <a:t>Kann im Master gelöscht werden wenn nicht gewünscht</a:t>
            </a:r>
          </a:p>
          <a:p>
            <a:pPr>
              <a:spcBef>
                <a:spcPct val="20000"/>
              </a:spcBef>
              <a:buClr>
                <a:schemeClr val="bg2"/>
              </a:buClr>
              <a:buFont typeface="Wingdings" panose="05000000000000000000" pitchFamily="2" charset="2"/>
              <a:buChar char="§"/>
            </a:pPr>
            <a:r>
              <a:rPr lang="en-US" altLang="de-DE" sz="3800">
                <a:latin typeface="Rotis Sans Serif Std" panose="020B0503030202020304" pitchFamily="34" charset="0"/>
                <a:ea typeface="ＭＳ Ｐゴシック" panose="020B0600070205080204" pitchFamily="34" charset="-128"/>
              </a:rPr>
              <a:t>Lorem ipsum dolor sit amet</a:t>
            </a:r>
          </a:p>
          <a:p>
            <a:pPr>
              <a:spcBef>
                <a:spcPct val="20000"/>
              </a:spcBef>
              <a:buClr>
                <a:schemeClr val="bg2"/>
              </a:buClr>
              <a:buFont typeface="Wingdings" panose="05000000000000000000" pitchFamily="2" charset="2"/>
              <a:buChar char="§"/>
            </a:pPr>
            <a:r>
              <a:rPr lang="en-US" altLang="de-DE" sz="3800">
                <a:latin typeface="Rotis Sans Serif Std" panose="020B0503030202020304" pitchFamily="34" charset="0"/>
                <a:ea typeface="ＭＳ Ｐゴシック" panose="020B0600070205080204" pitchFamily="34" charset="-128"/>
              </a:rPr>
              <a:t>Lorem ipsum dolor sit amet</a:t>
            </a:r>
          </a:p>
          <a:p>
            <a:pPr>
              <a:spcBef>
                <a:spcPct val="20000"/>
              </a:spcBef>
              <a:buClr>
                <a:schemeClr val="bg2"/>
              </a:buClr>
              <a:buFont typeface="Wingdings" panose="05000000000000000000" pitchFamily="2" charset="2"/>
              <a:buChar char="§"/>
            </a:pPr>
            <a:r>
              <a:rPr lang="en-US" altLang="de-DE" sz="3800">
                <a:latin typeface="Rotis Sans Serif Std" panose="020B0503030202020304" pitchFamily="34" charset="0"/>
                <a:ea typeface="ＭＳ Ｐゴシック" panose="020B0600070205080204" pitchFamily="34" charset="-128"/>
              </a:rPr>
              <a:t>Lorem ipsum dolor sit amet</a:t>
            </a:r>
          </a:p>
          <a:p>
            <a:pPr>
              <a:spcBef>
                <a:spcPct val="20000"/>
              </a:spcBef>
              <a:buClr>
                <a:schemeClr val="bg2"/>
              </a:buClr>
              <a:buFont typeface="Wingdings" panose="05000000000000000000" pitchFamily="2" charset="2"/>
              <a:buChar char="§"/>
            </a:pPr>
            <a:r>
              <a:rPr lang="en-US" altLang="de-DE" sz="3800">
                <a:latin typeface="Rotis Sans Serif Std" panose="020B0503030202020304" pitchFamily="34" charset="0"/>
                <a:ea typeface="ＭＳ Ｐゴシック" panose="020B0600070205080204" pitchFamily="34" charset="-128"/>
              </a:rPr>
              <a:t>Lorem ipsum dolor sit amet</a:t>
            </a:r>
          </a:p>
          <a:p>
            <a:pPr>
              <a:spcBef>
                <a:spcPct val="20000"/>
              </a:spcBef>
              <a:buClr>
                <a:schemeClr val="bg2"/>
              </a:buClr>
              <a:buFont typeface="Wingdings" panose="05000000000000000000" pitchFamily="2" charset="2"/>
              <a:buChar char="§"/>
            </a:pPr>
            <a:r>
              <a:rPr lang="en-US" altLang="de-DE" sz="3800">
                <a:latin typeface="Rotis Sans Serif Std" panose="020B0503030202020304" pitchFamily="34" charset="0"/>
                <a:ea typeface="ＭＳ Ｐゴシック" panose="020B0600070205080204" pitchFamily="34" charset="-128"/>
              </a:rPr>
              <a:t>Lorem ipsum dolor sit amet</a:t>
            </a:r>
          </a:p>
          <a:p>
            <a:pPr>
              <a:spcBef>
                <a:spcPct val="20000"/>
              </a:spcBef>
              <a:buClr>
                <a:schemeClr val="bg2"/>
              </a:buClr>
              <a:buFont typeface="Wingdings" panose="05000000000000000000" pitchFamily="2" charset="2"/>
              <a:buChar char="§"/>
            </a:pPr>
            <a:r>
              <a:rPr lang="en-US" altLang="de-DE" sz="3800">
                <a:latin typeface="Rotis Sans Serif Std" panose="020B0503030202020304" pitchFamily="34" charset="0"/>
                <a:ea typeface="ＭＳ Ｐゴシック" panose="020B0600070205080204" pitchFamily="34" charset="-128"/>
              </a:rPr>
              <a:t>Lorem ipsum dolor sit amet</a:t>
            </a:r>
          </a:p>
        </p:txBody>
      </p:sp>
      <p:sp>
        <p:nvSpPr>
          <p:cNvPr id="66566" name="Text Box 6"/>
          <p:cNvSpPr txBox="1">
            <a:spLocks noChangeArrowheads="1"/>
          </p:cNvSpPr>
          <p:nvPr/>
        </p:nvSpPr>
        <p:spPr bwMode="auto">
          <a:xfrm>
            <a:off x="1363663" y="34491613"/>
            <a:ext cx="12887325" cy="750887"/>
          </a:xfrm>
          <a:prstGeom prst="rect">
            <a:avLst/>
          </a:prstGeom>
          <a:noFill/>
          <a:ln w="9525">
            <a:noFill/>
            <a:miter lim="800000"/>
            <a:headEnd/>
            <a:tailEnd/>
          </a:ln>
          <a:effectLst/>
        </p:spPr>
        <p:txBody>
          <a:bodyPr lIns="86819" tIns="43412" rIns="86819" bIns="43412">
            <a:spAutoFit/>
          </a:bodyPr>
          <a:lstStyle>
            <a:lvl1pPr indent="527050" defTabSz="727075" eaLnBrk="0" hangingPunct="0">
              <a:tabLst>
                <a:tab pos="533400" algn="l"/>
              </a:tabLst>
              <a:defRPr sz="6900">
                <a:solidFill>
                  <a:schemeClr val="tx1"/>
                </a:solidFill>
                <a:latin typeface="Arial" charset="0"/>
              </a:defRPr>
            </a:lvl1pPr>
            <a:lvl2pPr marL="742950" indent="-285750" defTabSz="727075" eaLnBrk="0" hangingPunct="0">
              <a:tabLst>
                <a:tab pos="533400" algn="l"/>
              </a:tabLst>
              <a:defRPr sz="6900">
                <a:solidFill>
                  <a:schemeClr val="tx1"/>
                </a:solidFill>
                <a:latin typeface="Arial" charset="0"/>
              </a:defRPr>
            </a:lvl2pPr>
            <a:lvl3pPr marL="1143000" indent="-228600" defTabSz="727075" eaLnBrk="0" hangingPunct="0">
              <a:tabLst>
                <a:tab pos="533400" algn="l"/>
              </a:tabLst>
              <a:defRPr sz="6900">
                <a:solidFill>
                  <a:schemeClr val="tx1"/>
                </a:solidFill>
                <a:latin typeface="Arial" charset="0"/>
              </a:defRPr>
            </a:lvl3pPr>
            <a:lvl4pPr marL="1600200" indent="-228600" defTabSz="727075" eaLnBrk="0" hangingPunct="0">
              <a:tabLst>
                <a:tab pos="533400" algn="l"/>
              </a:tabLst>
              <a:defRPr sz="6900">
                <a:solidFill>
                  <a:schemeClr val="tx1"/>
                </a:solidFill>
                <a:latin typeface="Arial" charset="0"/>
              </a:defRPr>
            </a:lvl4pPr>
            <a:lvl5pPr marL="2057400" indent="-228600" defTabSz="727075" eaLnBrk="0" hangingPunct="0">
              <a:tabLst>
                <a:tab pos="533400" algn="l"/>
              </a:tabLst>
              <a:defRPr sz="6900">
                <a:solidFill>
                  <a:schemeClr val="tx1"/>
                </a:solidFill>
                <a:latin typeface="Arial" charset="0"/>
              </a:defRPr>
            </a:lvl5pPr>
            <a:lvl6pPr marL="2514600" indent="-228600" defTabSz="727075" eaLnBrk="0" fontAlgn="base" hangingPunct="0">
              <a:spcBef>
                <a:spcPct val="0"/>
              </a:spcBef>
              <a:spcAft>
                <a:spcPct val="0"/>
              </a:spcAft>
              <a:tabLst>
                <a:tab pos="533400" algn="l"/>
              </a:tabLst>
              <a:defRPr sz="6900">
                <a:solidFill>
                  <a:schemeClr val="tx1"/>
                </a:solidFill>
                <a:latin typeface="Arial" charset="0"/>
              </a:defRPr>
            </a:lvl6pPr>
            <a:lvl7pPr marL="2971800" indent="-228600" defTabSz="727075" eaLnBrk="0" fontAlgn="base" hangingPunct="0">
              <a:spcBef>
                <a:spcPct val="0"/>
              </a:spcBef>
              <a:spcAft>
                <a:spcPct val="0"/>
              </a:spcAft>
              <a:tabLst>
                <a:tab pos="533400" algn="l"/>
              </a:tabLst>
              <a:defRPr sz="6900">
                <a:solidFill>
                  <a:schemeClr val="tx1"/>
                </a:solidFill>
                <a:latin typeface="Arial" charset="0"/>
              </a:defRPr>
            </a:lvl7pPr>
            <a:lvl8pPr marL="3429000" indent="-228600" defTabSz="727075" eaLnBrk="0" fontAlgn="base" hangingPunct="0">
              <a:spcBef>
                <a:spcPct val="0"/>
              </a:spcBef>
              <a:spcAft>
                <a:spcPct val="0"/>
              </a:spcAft>
              <a:tabLst>
                <a:tab pos="533400" algn="l"/>
              </a:tabLst>
              <a:defRPr sz="6900">
                <a:solidFill>
                  <a:schemeClr val="tx1"/>
                </a:solidFill>
                <a:latin typeface="Arial" charset="0"/>
              </a:defRPr>
            </a:lvl8pPr>
            <a:lvl9pPr marL="3886200" indent="-228600" defTabSz="727075" eaLnBrk="0" fontAlgn="base" hangingPunct="0">
              <a:spcBef>
                <a:spcPct val="0"/>
              </a:spcBef>
              <a:spcAft>
                <a:spcPct val="0"/>
              </a:spcAft>
              <a:tabLst>
                <a:tab pos="533400" algn="l"/>
              </a:tabLst>
              <a:defRPr sz="6900">
                <a:solidFill>
                  <a:schemeClr val="tx1"/>
                </a:solidFill>
                <a:latin typeface="Arial" charset="0"/>
              </a:defRPr>
            </a:lvl9pPr>
          </a:lstStyle>
          <a:p>
            <a:pPr eaLnBrk="1" hangingPunct="1">
              <a:spcBef>
                <a:spcPct val="50000"/>
              </a:spcBef>
              <a:buFont typeface="Wingdings" pitchFamily="2" charset="2"/>
              <a:buChar char="è"/>
              <a:defRPr/>
            </a:pPr>
            <a:r>
              <a:rPr lang="da-DK" sz="4300" dirty="0" smtClean="0">
                <a:solidFill>
                  <a:schemeClr val="bg1"/>
                </a:solidFill>
                <a:effectLst>
                  <a:outerShdw blurRad="38100" dist="38100" dir="2700000" algn="tl">
                    <a:srgbClr val="C0C0C0"/>
                  </a:outerShdw>
                </a:effectLst>
                <a:latin typeface="Rotis Sans Serif Std" pitchFamily="34" charset="0"/>
              </a:rPr>
              <a:t>Lorem ipsum dolor sit amet</a:t>
            </a:r>
            <a:r>
              <a:rPr lang="en-US" sz="4300" dirty="0" smtClean="0">
                <a:solidFill>
                  <a:schemeClr val="bg1"/>
                </a:solidFill>
                <a:effectLst>
                  <a:outerShdw blurRad="38100" dist="38100" dir="2700000" algn="tl">
                    <a:srgbClr val="C0C0C0"/>
                  </a:outerShdw>
                </a:effectLst>
                <a:latin typeface="Rotis Sans Serif Std" pitchFamily="34" charset="0"/>
              </a:rPr>
              <a:t>!</a:t>
            </a:r>
            <a:endParaRPr lang="da-DK" sz="4300" dirty="0" smtClean="0">
              <a:solidFill>
                <a:schemeClr val="bg1"/>
              </a:solidFill>
              <a:effectLst>
                <a:outerShdw blurRad="38100" dist="38100" dir="2700000" algn="tl">
                  <a:srgbClr val="C0C0C0"/>
                </a:outerShdw>
              </a:effectLst>
              <a:latin typeface="Rotis Sans Serif Std" pitchFamily="34" charset="0"/>
            </a:endParaRPr>
          </a:p>
        </p:txBody>
      </p:sp>
      <p:sp>
        <p:nvSpPr>
          <p:cNvPr id="1080" name="Rectangle 78"/>
          <p:cNvSpPr>
            <a:spLocks noChangeArrowheads="1"/>
          </p:cNvSpPr>
          <p:nvPr/>
        </p:nvSpPr>
        <p:spPr bwMode="auto">
          <a:xfrm>
            <a:off x="8672513" y="38290500"/>
            <a:ext cx="249396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819" tIns="43412" rIns="86819" bIns="43412" anchor="ctr">
            <a:spAutoFit/>
          </a:bodyPr>
          <a:lstStyle>
            <a:lvl1pPr defTabSz="866775" eaLnBrk="0" hangingPunct="0">
              <a:defRPr sz="8200">
                <a:solidFill>
                  <a:schemeClr val="tx1"/>
                </a:solidFill>
                <a:latin typeface="Arial" panose="020B0604020202020204" pitchFamily="34" charset="0"/>
              </a:defRPr>
            </a:lvl1pPr>
            <a:lvl2pPr marL="742950" indent="-285750" defTabSz="866775" eaLnBrk="0" hangingPunct="0">
              <a:defRPr sz="8200">
                <a:solidFill>
                  <a:schemeClr val="tx1"/>
                </a:solidFill>
                <a:latin typeface="Arial" panose="020B0604020202020204" pitchFamily="34" charset="0"/>
              </a:defRPr>
            </a:lvl2pPr>
            <a:lvl3pPr marL="1143000" indent="-228600" defTabSz="866775" eaLnBrk="0" hangingPunct="0">
              <a:defRPr sz="8200">
                <a:solidFill>
                  <a:schemeClr val="tx1"/>
                </a:solidFill>
                <a:latin typeface="Arial" panose="020B0604020202020204" pitchFamily="34" charset="0"/>
              </a:defRPr>
            </a:lvl3pPr>
            <a:lvl4pPr marL="1600200" indent="-228600" defTabSz="866775" eaLnBrk="0" hangingPunct="0">
              <a:defRPr sz="8200">
                <a:solidFill>
                  <a:schemeClr val="tx1"/>
                </a:solidFill>
                <a:latin typeface="Arial" panose="020B0604020202020204" pitchFamily="34" charset="0"/>
              </a:defRPr>
            </a:lvl4pPr>
            <a:lvl5pPr marL="2057400" indent="-228600" defTabSz="866775" eaLnBrk="0" hangingPunct="0">
              <a:defRPr sz="8200">
                <a:solidFill>
                  <a:schemeClr val="tx1"/>
                </a:solidFill>
                <a:latin typeface="Arial" panose="020B0604020202020204" pitchFamily="34" charset="0"/>
              </a:defRPr>
            </a:lvl5pPr>
            <a:lvl6pPr marL="2514600" indent="-228600" defTabSz="866775"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866775"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866775"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866775" eaLnBrk="0" fontAlgn="base" hangingPunct="0">
              <a:spcBef>
                <a:spcPct val="0"/>
              </a:spcBef>
              <a:spcAft>
                <a:spcPct val="0"/>
              </a:spcAft>
              <a:defRPr sz="8200">
                <a:solidFill>
                  <a:schemeClr val="tx1"/>
                </a:solidFill>
                <a:latin typeface="Arial" panose="020B0604020202020204" pitchFamily="34" charset="0"/>
              </a:defRPr>
            </a:lvl9pPr>
          </a:lstStyle>
          <a:p>
            <a:r>
              <a:rPr lang="en-US" altLang="de-DE" sz="3800">
                <a:latin typeface="Rotis Sans Serif Std" panose="020B0503030202020304" pitchFamily="34" charset="0"/>
              </a:rPr>
              <a:t>Danksagung</a:t>
            </a:r>
          </a:p>
        </p:txBody>
      </p:sp>
      <p:sp>
        <p:nvSpPr>
          <p:cNvPr id="1081" name="Text Box 79"/>
          <p:cNvSpPr txBox="1">
            <a:spLocks noChangeArrowheads="1"/>
          </p:cNvSpPr>
          <p:nvPr/>
        </p:nvSpPr>
        <p:spPr bwMode="auto">
          <a:xfrm>
            <a:off x="8659813" y="38844538"/>
            <a:ext cx="595153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19" tIns="43412" rIns="86819" bIns="43412">
            <a:spAutoFit/>
          </a:bodyPr>
          <a:lstStyle>
            <a:lvl1pPr defTabSz="727075" eaLnBrk="0" hangingPunct="0">
              <a:tabLst>
                <a:tab pos="136525" algn="l"/>
              </a:tabLst>
              <a:defRPr sz="8200">
                <a:solidFill>
                  <a:schemeClr val="tx1"/>
                </a:solidFill>
                <a:latin typeface="Arial" panose="020B0604020202020204" pitchFamily="34" charset="0"/>
              </a:defRPr>
            </a:lvl1pPr>
            <a:lvl2pPr marL="742950" indent="-285750" defTabSz="727075" eaLnBrk="0" hangingPunct="0">
              <a:tabLst>
                <a:tab pos="136525" algn="l"/>
              </a:tabLst>
              <a:defRPr sz="8200">
                <a:solidFill>
                  <a:schemeClr val="tx1"/>
                </a:solidFill>
                <a:latin typeface="Arial" panose="020B0604020202020204" pitchFamily="34" charset="0"/>
              </a:defRPr>
            </a:lvl2pPr>
            <a:lvl3pPr marL="1143000" indent="-228600" defTabSz="727075" eaLnBrk="0" hangingPunct="0">
              <a:tabLst>
                <a:tab pos="136525" algn="l"/>
              </a:tabLst>
              <a:defRPr sz="8200">
                <a:solidFill>
                  <a:schemeClr val="tx1"/>
                </a:solidFill>
                <a:latin typeface="Arial" panose="020B0604020202020204" pitchFamily="34" charset="0"/>
              </a:defRPr>
            </a:lvl3pPr>
            <a:lvl4pPr marL="1600200" indent="-228600" defTabSz="727075" eaLnBrk="0" hangingPunct="0">
              <a:tabLst>
                <a:tab pos="136525" algn="l"/>
              </a:tabLst>
              <a:defRPr sz="8200">
                <a:solidFill>
                  <a:schemeClr val="tx1"/>
                </a:solidFill>
                <a:latin typeface="Arial" panose="020B0604020202020204" pitchFamily="34" charset="0"/>
              </a:defRPr>
            </a:lvl4pPr>
            <a:lvl5pPr marL="2057400" indent="-228600" defTabSz="727075" eaLnBrk="0" hangingPunct="0">
              <a:tabLst>
                <a:tab pos="136525" algn="l"/>
              </a:tabLst>
              <a:defRPr sz="8200">
                <a:solidFill>
                  <a:schemeClr val="tx1"/>
                </a:solidFill>
                <a:latin typeface="Arial" panose="020B0604020202020204" pitchFamily="34" charset="0"/>
              </a:defRPr>
            </a:lvl5pPr>
            <a:lvl6pPr marL="2514600" indent="-228600" defTabSz="727075" eaLnBrk="0" fontAlgn="base" hangingPunct="0">
              <a:spcBef>
                <a:spcPct val="0"/>
              </a:spcBef>
              <a:spcAft>
                <a:spcPct val="0"/>
              </a:spcAft>
              <a:tabLst>
                <a:tab pos="136525" algn="l"/>
              </a:tabLst>
              <a:defRPr sz="8200">
                <a:solidFill>
                  <a:schemeClr val="tx1"/>
                </a:solidFill>
                <a:latin typeface="Arial" panose="020B0604020202020204" pitchFamily="34" charset="0"/>
              </a:defRPr>
            </a:lvl6pPr>
            <a:lvl7pPr marL="2971800" indent="-228600" defTabSz="727075" eaLnBrk="0" fontAlgn="base" hangingPunct="0">
              <a:spcBef>
                <a:spcPct val="0"/>
              </a:spcBef>
              <a:spcAft>
                <a:spcPct val="0"/>
              </a:spcAft>
              <a:tabLst>
                <a:tab pos="136525" algn="l"/>
              </a:tabLst>
              <a:defRPr sz="8200">
                <a:solidFill>
                  <a:schemeClr val="tx1"/>
                </a:solidFill>
                <a:latin typeface="Arial" panose="020B0604020202020204" pitchFamily="34" charset="0"/>
              </a:defRPr>
            </a:lvl7pPr>
            <a:lvl8pPr marL="3429000" indent="-228600" defTabSz="727075" eaLnBrk="0" fontAlgn="base" hangingPunct="0">
              <a:spcBef>
                <a:spcPct val="0"/>
              </a:spcBef>
              <a:spcAft>
                <a:spcPct val="0"/>
              </a:spcAft>
              <a:tabLst>
                <a:tab pos="136525" algn="l"/>
              </a:tabLst>
              <a:defRPr sz="8200">
                <a:solidFill>
                  <a:schemeClr val="tx1"/>
                </a:solidFill>
                <a:latin typeface="Arial" panose="020B0604020202020204" pitchFamily="34" charset="0"/>
              </a:defRPr>
            </a:lvl8pPr>
            <a:lvl9pPr marL="3886200" indent="-228600" defTabSz="727075" eaLnBrk="0" fontAlgn="base" hangingPunct="0">
              <a:spcBef>
                <a:spcPct val="0"/>
              </a:spcBef>
              <a:spcAft>
                <a:spcPct val="0"/>
              </a:spcAft>
              <a:tabLst>
                <a:tab pos="136525" algn="l"/>
              </a:tabLst>
              <a:defRPr sz="8200">
                <a:solidFill>
                  <a:schemeClr val="tx1"/>
                </a:solidFill>
                <a:latin typeface="Arial" panose="020B0604020202020204" pitchFamily="34" charset="0"/>
              </a:defRPr>
            </a:lvl9pPr>
          </a:lstStyle>
          <a:p>
            <a:r>
              <a:rPr lang="en-US" altLang="de-DE" sz="1700">
                <a:latin typeface="Rotis Sans Serif Std" panose="020B0503030202020304" pitchFamily="34" charset="0"/>
                <a:ea typeface="ＭＳ Ｐゴシック" panose="020B0600070205080204" pitchFamily="34" charset="-128"/>
              </a:rPr>
              <a:t>Lorem ipsum dolor sit amet, consetetur sadipscing elitr, sed diam nonumy eirmod</a:t>
            </a:r>
            <a:endParaRPr lang="en-US" altLang="de-DE" sz="1700">
              <a:latin typeface="Rotis Sans Serif Std" panose="020B0503030202020304" pitchFamily="34" charset="0"/>
            </a:endParaRPr>
          </a:p>
        </p:txBody>
      </p:sp>
      <p:graphicFrame>
        <p:nvGraphicFramePr>
          <p:cNvPr id="1027" name="Object 129"/>
          <p:cNvGraphicFramePr>
            <a:graphicFrameLocks noChangeAspect="1"/>
          </p:cNvGraphicFramePr>
          <p:nvPr/>
        </p:nvGraphicFramePr>
        <p:xfrm>
          <a:off x="22923500" y="20991513"/>
          <a:ext cx="4911725" cy="4510087"/>
        </p:xfrm>
        <a:graphic>
          <a:graphicData uri="http://schemas.openxmlformats.org/presentationml/2006/ole">
            <mc:AlternateContent xmlns:mc="http://schemas.openxmlformats.org/markup-compatibility/2006">
              <mc:Choice xmlns:v="urn:schemas-microsoft-com:vml" Requires="v">
                <p:oleObj spid="_x0000_s1150" name="Graph" r:id="rId19" imgW="3316834" imgH="3070555" progId="Origin50.Graph">
                  <p:embed/>
                </p:oleObj>
              </mc:Choice>
              <mc:Fallback>
                <p:oleObj name="Graph" r:id="rId19" imgW="3316834" imgH="3070555" progId="Origin50.Graph">
                  <p:embed/>
                  <p:pic>
                    <p:nvPicPr>
                      <p:cNvPr id="0" name="Object 129"/>
                      <p:cNvPicPr>
                        <a:picLocks noChangeAspect="1" noChangeArrowheads="1"/>
                      </p:cNvPicPr>
                      <p:nvPr/>
                    </p:nvPicPr>
                    <p:blipFill>
                      <a:blip r:embed="rId20">
                        <a:extLst>
                          <a:ext uri="{28A0092B-C50C-407E-A947-70E740481C1C}">
                            <a14:useLocalDpi xmlns:a14="http://schemas.microsoft.com/office/drawing/2010/main" val="0"/>
                          </a:ext>
                        </a:extLst>
                      </a:blip>
                      <a:srcRect l="6514" t="6683" r="6731" b="6332"/>
                      <a:stretch>
                        <a:fillRect/>
                      </a:stretch>
                    </p:blipFill>
                    <p:spPr bwMode="auto">
                      <a:xfrm>
                        <a:off x="22923500" y="20991513"/>
                        <a:ext cx="4911725" cy="451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77"/>
          <p:cNvGraphicFramePr>
            <a:graphicFrameLocks noChangeAspect="1"/>
          </p:cNvGraphicFramePr>
          <p:nvPr/>
        </p:nvGraphicFramePr>
        <p:xfrm>
          <a:off x="22934613" y="28055888"/>
          <a:ext cx="4830762" cy="4200525"/>
        </p:xfrm>
        <a:graphic>
          <a:graphicData uri="http://schemas.openxmlformats.org/presentationml/2006/ole">
            <mc:AlternateContent xmlns:mc="http://schemas.openxmlformats.org/markup-compatibility/2006">
              <mc:Choice xmlns:v="urn:schemas-microsoft-com:vml" Requires="v">
                <p:oleObj spid="_x0000_s1151" name="Graph" r:id="rId21" imgW="3393034" imgH="3107131" progId="Origin50.Graph">
                  <p:embed/>
                </p:oleObj>
              </mc:Choice>
              <mc:Fallback>
                <p:oleObj name="Graph" r:id="rId21" imgW="3393034" imgH="3107131" progId="Origin50.Graph">
                  <p:embed/>
                  <p:pic>
                    <p:nvPicPr>
                      <p:cNvPr id="0" name="Object 77"/>
                      <p:cNvPicPr>
                        <a:picLocks noChangeAspect="1" noChangeArrowheads="1"/>
                      </p:cNvPicPr>
                      <p:nvPr/>
                    </p:nvPicPr>
                    <p:blipFill>
                      <a:blip r:embed="rId22">
                        <a:extLst>
                          <a:ext uri="{28A0092B-C50C-407E-A947-70E740481C1C}">
                            <a14:useLocalDpi xmlns:a14="http://schemas.microsoft.com/office/drawing/2010/main" val="0"/>
                          </a:ext>
                        </a:extLst>
                      </a:blip>
                      <a:srcRect l="6250" t="11269" r="9052" b="7014"/>
                      <a:stretch>
                        <a:fillRect/>
                      </a:stretch>
                    </p:blipFill>
                    <p:spPr bwMode="auto">
                      <a:xfrm>
                        <a:off x="22934613" y="28055888"/>
                        <a:ext cx="4830762"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9" name="Object 131"/>
          <p:cNvGraphicFramePr>
            <a:graphicFrameLocks noChangeAspect="1"/>
          </p:cNvGraphicFramePr>
          <p:nvPr/>
        </p:nvGraphicFramePr>
        <p:xfrm>
          <a:off x="22871113" y="33118425"/>
          <a:ext cx="4913312" cy="4292600"/>
        </p:xfrm>
        <a:graphic>
          <a:graphicData uri="http://schemas.openxmlformats.org/presentationml/2006/ole">
            <mc:AlternateContent xmlns:mc="http://schemas.openxmlformats.org/markup-compatibility/2006">
              <mc:Choice xmlns:v="urn:schemas-microsoft-com:vml" Requires="v">
                <p:oleObj spid="_x0000_s1152" name="Graph" r:id="rId23" imgW="3366211" imgH="3015691" progId="Origin50.Graph">
                  <p:embed/>
                </p:oleObj>
              </mc:Choice>
              <mc:Fallback>
                <p:oleObj name="Graph" r:id="rId23" imgW="3366211" imgH="3015691" progId="Origin50.Graph">
                  <p:embed/>
                  <p:pic>
                    <p:nvPicPr>
                      <p:cNvPr id="0" name="Object 131"/>
                      <p:cNvPicPr>
                        <a:picLocks noChangeAspect="1" noChangeArrowheads="1"/>
                      </p:cNvPicPr>
                      <p:nvPr/>
                    </p:nvPicPr>
                    <p:blipFill>
                      <a:blip r:embed="rId24">
                        <a:extLst>
                          <a:ext uri="{28A0092B-C50C-407E-A947-70E740481C1C}">
                            <a14:useLocalDpi xmlns:a14="http://schemas.microsoft.com/office/drawing/2010/main" val="0"/>
                          </a:ext>
                        </a:extLst>
                      </a:blip>
                      <a:srcRect l="4755" t="9746" r="8771" b="4932"/>
                      <a:stretch>
                        <a:fillRect/>
                      </a:stretch>
                    </p:blipFill>
                    <p:spPr bwMode="auto">
                      <a:xfrm>
                        <a:off x="22871113" y="33118425"/>
                        <a:ext cx="4913312"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82" name="Text Box 8"/>
          <p:cNvSpPr txBox="1">
            <a:spLocks noChangeAspect="1" noChangeArrowheads="1"/>
          </p:cNvSpPr>
          <p:nvPr/>
        </p:nvSpPr>
        <p:spPr bwMode="auto">
          <a:xfrm>
            <a:off x="8599488" y="24490363"/>
            <a:ext cx="2470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spAutoFit/>
          </a:bodyPr>
          <a:lstStyle>
            <a:lvl1pPr indent="150813" defTabSz="765175" eaLnBrk="0" hangingPunct="0">
              <a:tabLst>
                <a:tab pos="142875" algn="l"/>
              </a:tabLst>
              <a:defRPr sz="8200">
                <a:solidFill>
                  <a:schemeClr val="tx1"/>
                </a:solidFill>
                <a:latin typeface="Arial" panose="020B0604020202020204" pitchFamily="34" charset="0"/>
              </a:defRPr>
            </a:lvl1pPr>
            <a:lvl2pPr marL="742950" indent="-285750" defTabSz="765175" eaLnBrk="0" hangingPunct="0">
              <a:tabLst>
                <a:tab pos="142875" algn="l"/>
              </a:tabLst>
              <a:defRPr sz="8200">
                <a:solidFill>
                  <a:schemeClr val="tx1"/>
                </a:solidFill>
                <a:latin typeface="Arial" panose="020B0604020202020204" pitchFamily="34" charset="0"/>
              </a:defRPr>
            </a:lvl2pPr>
            <a:lvl3pPr marL="1143000" indent="-228600" defTabSz="765175" eaLnBrk="0" hangingPunct="0">
              <a:tabLst>
                <a:tab pos="142875" algn="l"/>
              </a:tabLst>
              <a:defRPr sz="8200">
                <a:solidFill>
                  <a:schemeClr val="tx1"/>
                </a:solidFill>
                <a:latin typeface="Arial" panose="020B0604020202020204" pitchFamily="34" charset="0"/>
              </a:defRPr>
            </a:lvl3pPr>
            <a:lvl4pPr marL="1600200" indent="-228600" defTabSz="765175" eaLnBrk="0" hangingPunct="0">
              <a:tabLst>
                <a:tab pos="142875" algn="l"/>
              </a:tabLst>
              <a:defRPr sz="8200">
                <a:solidFill>
                  <a:schemeClr val="tx1"/>
                </a:solidFill>
                <a:latin typeface="Arial" panose="020B0604020202020204" pitchFamily="34" charset="0"/>
              </a:defRPr>
            </a:lvl4pPr>
            <a:lvl5pPr marL="2057400" indent="-228600" defTabSz="765175" eaLnBrk="0" hangingPunct="0">
              <a:tabLst>
                <a:tab pos="142875" algn="l"/>
              </a:tabLst>
              <a:defRPr sz="8200">
                <a:solidFill>
                  <a:schemeClr val="tx1"/>
                </a:solidFill>
                <a:latin typeface="Arial" panose="020B0604020202020204" pitchFamily="34" charset="0"/>
              </a:defRPr>
            </a:lvl5pPr>
            <a:lvl6pPr marL="2514600" indent="-228600" defTabSz="765175" eaLnBrk="0" fontAlgn="base" hangingPunct="0">
              <a:spcBef>
                <a:spcPct val="0"/>
              </a:spcBef>
              <a:spcAft>
                <a:spcPct val="0"/>
              </a:spcAft>
              <a:tabLst>
                <a:tab pos="142875" algn="l"/>
              </a:tabLst>
              <a:defRPr sz="8200">
                <a:solidFill>
                  <a:schemeClr val="tx1"/>
                </a:solidFill>
                <a:latin typeface="Arial" panose="020B0604020202020204" pitchFamily="34" charset="0"/>
              </a:defRPr>
            </a:lvl6pPr>
            <a:lvl7pPr marL="2971800" indent="-228600" defTabSz="765175" eaLnBrk="0" fontAlgn="base" hangingPunct="0">
              <a:spcBef>
                <a:spcPct val="0"/>
              </a:spcBef>
              <a:spcAft>
                <a:spcPct val="0"/>
              </a:spcAft>
              <a:tabLst>
                <a:tab pos="142875" algn="l"/>
              </a:tabLst>
              <a:defRPr sz="8200">
                <a:solidFill>
                  <a:schemeClr val="tx1"/>
                </a:solidFill>
                <a:latin typeface="Arial" panose="020B0604020202020204" pitchFamily="34" charset="0"/>
              </a:defRPr>
            </a:lvl7pPr>
            <a:lvl8pPr marL="3429000" indent="-228600" defTabSz="765175" eaLnBrk="0" fontAlgn="base" hangingPunct="0">
              <a:spcBef>
                <a:spcPct val="0"/>
              </a:spcBef>
              <a:spcAft>
                <a:spcPct val="0"/>
              </a:spcAft>
              <a:tabLst>
                <a:tab pos="142875" algn="l"/>
              </a:tabLst>
              <a:defRPr sz="8200">
                <a:solidFill>
                  <a:schemeClr val="tx1"/>
                </a:solidFill>
                <a:latin typeface="Arial" panose="020B0604020202020204" pitchFamily="34" charset="0"/>
              </a:defRPr>
            </a:lvl8pPr>
            <a:lvl9pPr marL="3886200" indent="-228600" defTabSz="765175" eaLnBrk="0" fontAlgn="base" hangingPunct="0">
              <a:spcBef>
                <a:spcPct val="0"/>
              </a:spcBef>
              <a:spcAft>
                <a:spcPct val="0"/>
              </a:spcAft>
              <a:tabLst>
                <a:tab pos="142875" algn="l"/>
              </a:tabLst>
              <a:defRPr sz="8200">
                <a:solidFill>
                  <a:schemeClr val="tx1"/>
                </a:solidFill>
                <a:latin typeface="Arial" panose="020B0604020202020204" pitchFamily="34" charset="0"/>
              </a:defRPr>
            </a:lvl9pPr>
          </a:lstStyle>
          <a:p>
            <a:pPr>
              <a:spcBef>
                <a:spcPct val="20000"/>
              </a:spcBef>
              <a:buClr>
                <a:srgbClr val="AAAAAA"/>
              </a:buClr>
              <a:buFont typeface="Wingdings" panose="05000000000000000000" pitchFamily="2" charset="2"/>
              <a:buChar char="§"/>
            </a:pPr>
            <a:r>
              <a:rPr lang="en-US" altLang="de-DE" sz="2400">
                <a:latin typeface="Rotis Sans Serif Std" panose="020B0503030202020304" pitchFamily="34" charset="0"/>
                <a:ea typeface="ＭＳ Ｐゴシック" panose="020B0600070205080204" pitchFamily="34" charset="-128"/>
              </a:rPr>
              <a:t>Lorem ipsum dolor sit amet, consetetur</a:t>
            </a:r>
          </a:p>
        </p:txBody>
      </p:sp>
      <p:sp>
        <p:nvSpPr>
          <p:cNvPr id="1083" name="Text Box 8"/>
          <p:cNvSpPr txBox="1">
            <a:spLocks noChangeAspect="1" noChangeArrowheads="1"/>
          </p:cNvSpPr>
          <p:nvPr/>
        </p:nvSpPr>
        <p:spPr bwMode="auto">
          <a:xfrm>
            <a:off x="15655925" y="29535438"/>
            <a:ext cx="6186488" cy="467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spAutoFit/>
          </a:bodyPr>
          <a:lstStyle>
            <a:lvl1pPr indent="150813" defTabSz="765175" eaLnBrk="0" hangingPunct="0">
              <a:tabLst>
                <a:tab pos="142875" algn="l"/>
              </a:tabLst>
              <a:defRPr sz="8200">
                <a:solidFill>
                  <a:schemeClr val="tx1"/>
                </a:solidFill>
                <a:latin typeface="Arial" panose="020B0604020202020204" pitchFamily="34" charset="0"/>
              </a:defRPr>
            </a:lvl1pPr>
            <a:lvl2pPr marL="742950" indent="-285750" defTabSz="765175" eaLnBrk="0" hangingPunct="0">
              <a:tabLst>
                <a:tab pos="142875" algn="l"/>
              </a:tabLst>
              <a:defRPr sz="8200">
                <a:solidFill>
                  <a:schemeClr val="tx1"/>
                </a:solidFill>
                <a:latin typeface="Arial" panose="020B0604020202020204" pitchFamily="34" charset="0"/>
              </a:defRPr>
            </a:lvl2pPr>
            <a:lvl3pPr marL="1143000" indent="-228600" defTabSz="765175" eaLnBrk="0" hangingPunct="0">
              <a:tabLst>
                <a:tab pos="142875" algn="l"/>
              </a:tabLst>
              <a:defRPr sz="8200">
                <a:solidFill>
                  <a:schemeClr val="tx1"/>
                </a:solidFill>
                <a:latin typeface="Arial" panose="020B0604020202020204" pitchFamily="34" charset="0"/>
              </a:defRPr>
            </a:lvl3pPr>
            <a:lvl4pPr marL="1600200" indent="-228600" defTabSz="765175" eaLnBrk="0" hangingPunct="0">
              <a:tabLst>
                <a:tab pos="142875" algn="l"/>
              </a:tabLst>
              <a:defRPr sz="8200">
                <a:solidFill>
                  <a:schemeClr val="tx1"/>
                </a:solidFill>
                <a:latin typeface="Arial" panose="020B0604020202020204" pitchFamily="34" charset="0"/>
              </a:defRPr>
            </a:lvl4pPr>
            <a:lvl5pPr marL="2057400" indent="-228600" defTabSz="765175" eaLnBrk="0" hangingPunct="0">
              <a:tabLst>
                <a:tab pos="142875" algn="l"/>
              </a:tabLst>
              <a:defRPr sz="8200">
                <a:solidFill>
                  <a:schemeClr val="tx1"/>
                </a:solidFill>
                <a:latin typeface="Arial" panose="020B0604020202020204" pitchFamily="34" charset="0"/>
              </a:defRPr>
            </a:lvl5pPr>
            <a:lvl6pPr marL="2514600" indent="-228600" defTabSz="765175" eaLnBrk="0" fontAlgn="base" hangingPunct="0">
              <a:spcBef>
                <a:spcPct val="0"/>
              </a:spcBef>
              <a:spcAft>
                <a:spcPct val="0"/>
              </a:spcAft>
              <a:tabLst>
                <a:tab pos="142875" algn="l"/>
              </a:tabLst>
              <a:defRPr sz="8200">
                <a:solidFill>
                  <a:schemeClr val="tx1"/>
                </a:solidFill>
                <a:latin typeface="Arial" panose="020B0604020202020204" pitchFamily="34" charset="0"/>
              </a:defRPr>
            </a:lvl6pPr>
            <a:lvl7pPr marL="2971800" indent="-228600" defTabSz="765175" eaLnBrk="0" fontAlgn="base" hangingPunct="0">
              <a:spcBef>
                <a:spcPct val="0"/>
              </a:spcBef>
              <a:spcAft>
                <a:spcPct val="0"/>
              </a:spcAft>
              <a:tabLst>
                <a:tab pos="142875" algn="l"/>
              </a:tabLst>
              <a:defRPr sz="8200">
                <a:solidFill>
                  <a:schemeClr val="tx1"/>
                </a:solidFill>
                <a:latin typeface="Arial" panose="020B0604020202020204" pitchFamily="34" charset="0"/>
              </a:defRPr>
            </a:lvl7pPr>
            <a:lvl8pPr marL="3429000" indent="-228600" defTabSz="765175" eaLnBrk="0" fontAlgn="base" hangingPunct="0">
              <a:spcBef>
                <a:spcPct val="0"/>
              </a:spcBef>
              <a:spcAft>
                <a:spcPct val="0"/>
              </a:spcAft>
              <a:tabLst>
                <a:tab pos="142875" algn="l"/>
              </a:tabLst>
              <a:defRPr sz="8200">
                <a:solidFill>
                  <a:schemeClr val="tx1"/>
                </a:solidFill>
                <a:latin typeface="Arial" panose="020B0604020202020204" pitchFamily="34" charset="0"/>
              </a:defRPr>
            </a:lvl8pPr>
            <a:lvl9pPr marL="3886200" indent="-228600" defTabSz="765175" eaLnBrk="0" fontAlgn="base" hangingPunct="0">
              <a:spcBef>
                <a:spcPct val="0"/>
              </a:spcBef>
              <a:spcAft>
                <a:spcPct val="0"/>
              </a:spcAft>
              <a:tabLst>
                <a:tab pos="142875" algn="l"/>
              </a:tabLst>
              <a:defRPr sz="8200">
                <a:solidFill>
                  <a:schemeClr val="tx1"/>
                </a:solidFill>
                <a:latin typeface="Arial" panose="020B0604020202020204" pitchFamily="34" charset="0"/>
              </a:defRPr>
            </a:lvl9pPr>
          </a:lstStyle>
          <a:p>
            <a:pPr>
              <a:spcBef>
                <a:spcPct val="20000"/>
              </a:spcBef>
              <a:buClr>
                <a:srgbClr val="AAAAAA"/>
              </a:buClr>
              <a:buFont typeface="Wingdings" panose="05000000000000000000" pitchFamily="2" charset="2"/>
              <a:buChar char="§"/>
            </a:pPr>
            <a:r>
              <a:rPr lang="en-US" altLang="de-DE" sz="2400">
                <a:latin typeface="Rotis Sans Serif Std" panose="020B0503030202020304" pitchFamily="34" charset="0"/>
                <a:ea typeface="ＭＳ Ｐゴシック" panose="020B0600070205080204" pitchFamily="34" charset="-128"/>
              </a:rPr>
              <a:t>Lorem ipsum dolor sit amet, consetetur sadipscing elitr, sed diam nonumy eirmod tempor invidunt ut labore et dolore magna aliquyam erat, sed diam voluptua. At vero eos</a:t>
            </a:r>
          </a:p>
          <a:p>
            <a:pPr>
              <a:spcBef>
                <a:spcPct val="20000"/>
              </a:spcBef>
              <a:buClr>
                <a:srgbClr val="AAAAAA"/>
              </a:buClr>
              <a:buFont typeface="Wingdings" panose="05000000000000000000" pitchFamily="2" charset="2"/>
              <a:buChar char="§"/>
            </a:pPr>
            <a:r>
              <a:rPr lang="en-US" altLang="de-DE" sz="2400">
                <a:latin typeface="Rotis Sans Serif Std" panose="020B0503030202020304" pitchFamily="34" charset="0"/>
                <a:ea typeface="ＭＳ Ｐゴシック" panose="020B0600070205080204" pitchFamily="34" charset="-128"/>
              </a:rPr>
              <a:t>Lorem ipsum dolor sit amet, consetetur sadipscing elitr, sed diam nonumy eirmod tempor invidunt ut labore et dolore magna aliquyam erat, sed diam voluptua. At vero eos</a:t>
            </a:r>
          </a:p>
          <a:p>
            <a:pPr>
              <a:spcBef>
                <a:spcPct val="20000"/>
              </a:spcBef>
              <a:buClr>
                <a:srgbClr val="AAAAAA"/>
              </a:buClr>
              <a:buFont typeface="Wingdings" panose="05000000000000000000" pitchFamily="2" charset="2"/>
              <a:buChar char="§"/>
            </a:pPr>
            <a:r>
              <a:rPr lang="en-US" altLang="de-DE" sz="2400">
                <a:latin typeface="Rotis Sans Serif Std" panose="020B0503030202020304" pitchFamily="34" charset="0"/>
                <a:ea typeface="ＭＳ Ｐゴシック" panose="020B0600070205080204" pitchFamily="34" charset="-128"/>
              </a:rPr>
              <a:t> Lorem ipsum dolor sit amet, consetetur sadipscing elitr, sed diam nonumy eirmod tempor invidunt ut labore et dolore magna aliquyam erat, sed diam voluptua. At vero eos</a:t>
            </a:r>
          </a:p>
        </p:txBody>
      </p:sp>
      <p:sp>
        <p:nvSpPr>
          <p:cNvPr id="1084" name="Text Box 8"/>
          <p:cNvSpPr txBox="1">
            <a:spLocks noChangeAspect="1" noChangeArrowheads="1"/>
          </p:cNvSpPr>
          <p:nvPr/>
        </p:nvSpPr>
        <p:spPr bwMode="auto">
          <a:xfrm>
            <a:off x="22659975" y="9380538"/>
            <a:ext cx="63754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spAutoFit/>
          </a:bodyPr>
          <a:lstStyle>
            <a:lvl1pPr indent="150813" defTabSz="765175" eaLnBrk="0" hangingPunct="0">
              <a:tabLst>
                <a:tab pos="142875" algn="l"/>
              </a:tabLst>
              <a:defRPr sz="8200">
                <a:solidFill>
                  <a:schemeClr val="tx1"/>
                </a:solidFill>
                <a:latin typeface="Arial" panose="020B0604020202020204" pitchFamily="34" charset="0"/>
              </a:defRPr>
            </a:lvl1pPr>
            <a:lvl2pPr marL="742950" indent="-285750" defTabSz="765175" eaLnBrk="0" hangingPunct="0">
              <a:tabLst>
                <a:tab pos="142875" algn="l"/>
              </a:tabLst>
              <a:defRPr sz="8200">
                <a:solidFill>
                  <a:schemeClr val="tx1"/>
                </a:solidFill>
                <a:latin typeface="Arial" panose="020B0604020202020204" pitchFamily="34" charset="0"/>
              </a:defRPr>
            </a:lvl2pPr>
            <a:lvl3pPr marL="1143000" indent="-228600" defTabSz="765175" eaLnBrk="0" hangingPunct="0">
              <a:tabLst>
                <a:tab pos="142875" algn="l"/>
              </a:tabLst>
              <a:defRPr sz="8200">
                <a:solidFill>
                  <a:schemeClr val="tx1"/>
                </a:solidFill>
                <a:latin typeface="Arial" panose="020B0604020202020204" pitchFamily="34" charset="0"/>
              </a:defRPr>
            </a:lvl3pPr>
            <a:lvl4pPr marL="1600200" indent="-228600" defTabSz="765175" eaLnBrk="0" hangingPunct="0">
              <a:tabLst>
                <a:tab pos="142875" algn="l"/>
              </a:tabLst>
              <a:defRPr sz="8200">
                <a:solidFill>
                  <a:schemeClr val="tx1"/>
                </a:solidFill>
                <a:latin typeface="Arial" panose="020B0604020202020204" pitchFamily="34" charset="0"/>
              </a:defRPr>
            </a:lvl4pPr>
            <a:lvl5pPr marL="2057400" indent="-228600" defTabSz="765175" eaLnBrk="0" hangingPunct="0">
              <a:tabLst>
                <a:tab pos="142875" algn="l"/>
              </a:tabLst>
              <a:defRPr sz="8200">
                <a:solidFill>
                  <a:schemeClr val="tx1"/>
                </a:solidFill>
                <a:latin typeface="Arial" panose="020B0604020202020204" pitchFamily="34" charset="0"/>
              </a:defRPr>
            </a:lvl5pPr>
            <a:lvl6pPr marL="2514600" indent="-228600" defTabSz="765175" eaLnBrk="0" fontAlgn="base" hangingPunct="0">
              <a:spcBef>
                <a:spcPct val="0"/>
              </a:spcBef>
              <a:spcAft>
                <a:spcPct val="0"/>
              </a:spcAft>
              <a:tabLst>
                <a:tab pos="142875" algn="l"/>
              </a:tabLst>
              <a:defRPr sz="8200">
                <a:solidFill>
                  <a:schemeClr val="tx1"/>
                </a:solidFill>
                <a:latin typeface="Arial" panose="020B0604020202020204" pitchFamily="34" charset="0"/>
              </a:defRPr>
            </a:lvl6pPr>
            <a:lvl7pPr marL="2971800" indent="-228600" defTabSz="765175" eaLnBrk="0" fontAlgn="base" hangingPunct="0">
              <a:spcBef>
                <a:spcPct val="0"/>
              </a:spcBef>
              <a:spcAft>
                <a:spcPct val="0"/>
              </a:spcAft>
              <a:tabLst>
                <a:tab pos="142875" algn="l"/>
              </a:tabLst>
              <a:defRPr sz="8200">
                <a:solidFill>
                  <a:schemeClr val="tx1"/>
                </a:solidFill>
                <a:latin typeface="Arial" panose="020B0604020202020204" pitchFamily="34" charset="0"/>
              </a:defRPr>
            </a:lvl7pPr>
            <a:lvl8pPr marL="3429000" indent="-228600" defTabSz="765175" eaLnBrk="0" fontAlgn="base" hangingPunct="0">
              <a:spcBef>
                <a:spcPct val="0"/>
              </a:spcBef>
              <a:spcAft>
                <a:spcPct val="0"/>
              </a:spcAft>
              <a:tabLst>
                <a:tab pos="142875" algn="l"/>
              </a:tabLst>
              <a:defRPr sz="8200">
                <a:solidFill>
                  <a:schemeClr val="tx1"/>
                </a:solidFill>
                <a:latin typeface="Arial" panose="020B0604020202020204" pitchFamily="34" charset="0"/>
              </a:defRPr>
            </a:lvl8pPr>
            <a:lvl9pPr marL="3886200" indent="-228600" defTabSz="765175" eaLnBrk="0" fontAlgn="base" hangingPunct="0">
              <a:spcBef>
                <a:spcPct val="0"/>
              </a:spcBef>
              <a:spcAft>
                <a:spcPct val="0"/>
              </a:spcAft>
              <a:tabLst>
                <a:tab pos="142875" algn="l"/>
              </a:tabLst>
              <a:defRPr sz="8200">
                <a:solidFill>
                  <a:schemeClr val="tx1"/>
                </a:solidFill>
                <a:latin typeface="Arial" panose="020B0604020202020204" pitchFamily="34" charset="0"/>
              </a:defRPr>
            </a:lvl9pPr>
          </a:lstStyle>
          <a:p>
            <a:pPr>
              <a:spcBef>
                <a:spcPct val="40000"/>
              </a:spcBef>
              <a:buClr>
                <a:srgbClr val="AAAAAA"/>
              </a:buClr>
              <a:buFont typeface="Wingdings" panose="05000000000000000000" pitchFamily="2" charset="2"/>
              <a:buChar char="§"/>
            </a:pPr>
            <a:r>
              <a:rPr lang="en-US" altLang="de-DE" sz="2400">
                <a:latin typeface="Rotis Sans Serif Std" panose="020B0503030202020304" pitchFamily="34" charset="0"/>
                <a:ea typeface="ＭＳ Ｐゴシック" panose="020B0600070205080204" pitchFamily="34" charset="-128"/>
              </a:rPr>
              <a:t>Lorem ipsum dolor sit amet, consetetur sadipscing elitr, sed diam nonumy eirmod tempor invidunt ut labore et dolore magna aliquyam erat, sed diam voluptua. At vero eos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497263" rtl="0" eaLnBrk="1" fontAlgn="base" latinLnBrk="0" hangingPunct="1">
          <a:lnSpc>
            <a:spcPct val="100000"/>
          </a:lnSpc>
          <a:spcBef>
            <a:spcPct val="0"/>
          </a:spcBef>
          <a:spcAft>
            <a:spcPct val="0"/>
          </a:spcAft>
          <a:buClrTx/>
          <a:buSzTx/>
          <a:buFontTx/>
          <a:buNone/>
          <a:tabLst/>
          <a:defRPr kumimoji="0" lang="de-DE" sz="6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497263" rtl="0" eaLnBrk="1" fontAlgn="base" latinLnBrk="0" hangingPunct="1">
          <a:lnSpc>
            <a:spcPct val="100000"/>
          </a:lnSpc>
          <a:spcBef>
            <a:spcPct val="0"/>
          </a:spcBef>
          <a:spcAft>
            <a:spcPct val="0"/>
          </a:spcAft>
          <a:buClrTx/>
          <a:buSzTx/>
          <a:buFontTx/>
          <a:buNone/>
          <a:tabLst/>
          <a:defRPr kumimoji="0" lang="de-DE" sz="6900" b="0" i="0" u="none" strike="noStrike" cap="none" normalizeH="0" baseline="0" smtClean="0">
            <a:ln>
              <a:noFill/>
            </a:ln>
            <a:solidFill>
              <a:schemeClr val="tx1"/>
            </a:solidFill>
            <a:effectLst/>
            <a:latin typeface="Arial" charset="0"/>
          </a:defRPr>
        </a:defPPr>
      </a:lstStyle>
    </a:lnDef>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Standarddesign">
  <a:themeElements>
    <a:clrScheme name="3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1145</Words>
  <Application>Microsoft Office PowerPoint</Application>
  <PresentationFormat>Benutzerdefiniert</PresentationFormat>
  <Paragraphs>93</Paragraphs>
  <Slides>1</Slides>
  <Notes>1</Notes>
  <HiddenSlides>0</HiddenSlides>
  <MMClips>0</MMClips>
  <ScaleCrop>false</ScaleCrop>
  <HeadingPairs>
    <vt:vector size="8" baseType="variant">
      <vt:variant>
        <vt:lpstr>Verwendete Schriftarten</vt:lpstr>
      </vt:variant>
      <vt:variant>
        <vt:i4>7</vt:i4>
      </vt:variant>
      <vt:variant>
        <vt:lpstr>Design</vt:lpstr>
      </vt:variant>
      <vt:variant>
        <vt:i4>2</vt:i4>
      </vt:variant>
      <vt:variant>
        <vt:lpstr>Eingebettete OLE-Server</vt:lpstr>
      </vt:variant>
      <vt:variant>
        <vt:i4>2</vt:i4>
      </vt:variant>
      <vt:variant>
        <vt:lpstr>Folientitel</vt:lpstr>
      </vt:variant>
      <vt:variant>
        <vt:i4>1</vt:i4>
      </vt:variant>
    </vt:vector>
  </HeadingPairs>
  <TitlesOfParts>
    <vt:vector size="12" baseType="lpstr">
      <vt:lpstr>Agfa Rotis Sans Serif Ex Bold</vt:lpstr>
      <vt:lpstr>Arial</vt:lpstr>
      <vt:lpstr>ＭＳ Ｐゴシック</vt:lpstr>
      <vt:lpstr>Agfa Rotis Sans Serif Light</vt:lpstr>
      <vt:lpstr>Wingdings</vt:lpstr>
      <vt:lpstr>Verdana</vt:lpstr>
      <vt:lpstr>Rotis Sans Serif Std</vt:lpstr>
      <vt:lpstr>2_Standarddesign</vt:lpstr>
      <vt:lpstr>3_Standarddesign</vt:lpstr>
      <vt:lpstr>Origin Grafik</vt:lpstr>
      <vt:lpstr>CorelDRAW 9.0 Graphic</vt:lpstr>
      <vt:lpstr>PowerPoint-Präsentation</vt:lpstr>
    </vt:vector>
  </TitlesOfParts>
  <Company>MBE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wietler</dc:creator>
  <cp:lastModifiedBy>Fritz Schulze Wischeler</cp:lastModifiedBy>
  <cp:revision>141</cp:revision>
  <dcterms:created xsi:type="dcterms:W3CDTF">2008-05-08T13:57:53Z</dcterms:created>
  <dcterms:modified xsi:type="dcterms:W3CDTF">2022-06-09T11:31:48Z</dcterms:modified>
</cp:coreProperties>
</file>