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9"/>
  </p:notesMasterIdLst>
  <p:handoutMasterIdLst>
    <p:handoutMasterId r:id="rId10"/>
  </p:handoutMasterIdLst>
  <p:sldIdLst>
    <p:sldId id="256" r:id="rId4"/>
    <p:sldId id="322" r:id="rId5"/>
    <p:sldId id="323" r:id="rId6"/>
    <p:sldId id="325" r:id="rId7"/>
    <p:sldId id="324" r:id="rId8"/>
  </p:sldIdLst>
  <p:sldSz cx="9906000" cy="6858000" type="A4"/>
  <p:notesSz cx="9874250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9B"/>
    <a:srgbClr val="FFF843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83589" autoAdjust="0"/>
  </p:normalViewPr>
  <p:slideViewPr>
    <p:cSldViewPr>
      <p:cViewPr>
        <p:scale>
          <a:sx n="100" d="100"/>
          <a:sy n="100" d="100"/>
        </p:scale>
        <p:origin x="-1620" y="318"/>
      </p:cViewPr>
      <p:guideLst>
        <p:guide orient="horz" pos="255"/>
        <p:guide pos="59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278841" cy="339884"/>
          </a:xfrm>
          <a:prstGeom prst="rect">
            <a:avLst/>
          </a:prstGeom>
        </p:spPr>
        <p:txBody>
          <a:bodyPr vert="horz" lIns="91562" tIns="45784" rIns="91562" bIns="457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3126" y="0"/>
            <a:ext cx="4278841" cy="339884"/>
          </a:xfrm>
          <a:prstGeom prst="rect">
            <a:avLst/>
          </a:prstGeom>
        </p:spPr>
        <p:txBody>
          <a:bodyPr vert="horz" lIns="91562" tIns="45784" rIns="91562" bIns="45784" rtlCol="0"/>
          <a:lstStyle>
            <a:lvl1pPr algn="r">
              <a:defRPr sz="1200"/>
            </a:lvl1pPr>
          </a:lstStyle>
          <a:p>
            <a:fld id="{10D84FBB-4FF9-4E10-9C70-94E2698B45F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6" y="6456615"/>
            <a:ext cx="4278841" cy="339884"/>
          </a:xfrm>
          <a:prstGeom prst="rect">
            <a:avLst/>
          </a:prstGeom>
        </p:spPr>
        <p:txBody>
          <a:bodyPr vert="horz" lIns="91562" tIns="45784" rIns="91562" bIns="457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3126" y="6456615"/>
            <a:ext cx="4278841" cy="339884"/>
          </a:xfrm>
          <a:prstGeom prst="rect">
            <a:avLst/>
          </a:prstGeom>
        </p:spPr>
        <p:txBody>
          <a:bodyPr vert="horz" lIns="91562" tIns="45784" rIns="91562" bIns="45784" rtlCol="0" anchor="b"/>
          <a:lstStyle>
            <a:lvl1pPr algn="r">
              <a:defRPr sz="1200"/>
            </a:lvl1pPr>
          </a:lstStyle>
          <a:p>
            <a:fld id="{8119C303-5ED8-467A-8DB6-75D6FB3046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279918" cy="34026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028" y="5"/>
            <a:ext cx="4279918" cy="34026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6FC634B-3FCE-4252-8754-272FC1CFF31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95625" y="509588"/>
            <a:ext cx="36830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6966" y="3228711"/>
            <a:ext cx="7900322" cy="3059117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6456324"/>
            <a:ext cx="4279918" cy="340264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028" y="6456324"/>
            <a:ext cx="4279918" cy="340264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5E39EEC-CEB8-4687-8B46-BFFCC5EB8F1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928670"/>
            <a:ext cx="8915400" cy="488968"/>
          </a:xfrm>
        </p:spPr>
        <p:txBody>
          <a:bodyPr/>
          <a:lstStyle>
            <a:lvl1pPr algn="l">
              <a:defRPr sz="2400">
                <a:solidFill>
                  <a:srgbClr val="00509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09B"/>
              </a:buClr>
              <a:defRPr sz="2400">
                <a:solidFill>
                  <a:srgbClr val="00509B"/>
                </a:solidFill>
              </a:defRPr>
            </a:lvl1pPr>
            <a:lvl2pPr>
              <a:buClr>
                <a:srgbClr val="00509B"/>
              </a:buClr>
              <a:defRPr sz="2000">
                <a:solidFill>
                  <a:srgbClr val="00509B"/>
                </a:solidFill>
              </a:defRPr>
            </a:lvl2pPr>
            <a:lvl3pPr>
              <a:buClr>
                <a:srgbClr val="00509B"/>
              </a:buClr>
              <a:defRPr sz="1800">
                <a:solidFill>
                  <a:srgbClr val="00509B"/>
                </a:solidFill>
              </a:defRPr>
            </a:lvl3pPr>
            <a:lvl4pPr>
              <a:buClr>
                <a:srgbClr val="00509B"/>
              </a:buClr>
              <a:defRPr sz="1600">
                <a:solidFill>
                  <a:srgbClr val="00509B"/>
                </a:solidFill>
              </a:defRPr>
            </a:lvl4pPr>
            <a:lvl5pPr>
              <a:buClr>
                <a:srgbClr val="00509B"/>
              </a:buClr>
              <a:defRPr sz="1400">
                <a:solidFill>
                  <a:srgbClr val="00509B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2" name="Picture 19" descr="luh_logo_rgb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52" y="188640"/>
            <a:ext cx="1628787" cy="432000"/>
          </a:xfrm>
          <a:prstGeom prst="rect">
            <a:avLst/>
          </a:prstGeom>
          <a:noFill/>
        </p:spPr>
      </p:pic>
      <p:pic>
        <p:nvPicPr>
          <p:cNvPr id="10" name="Picture 2" descr="P:\hsn - Niedersächsisches Promotionsprogramm (MWK)\Logo\HNS_logo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88" y="188640"/>
            <a:ext cx="1408281" cy="432000"/>
          </a:xfrm>
          <a:prstGeom prst="rect">
            <a:avLst/>
          </a:prstGeom>
          <a:noFill/>
        </p:spPr>
      </p:pic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9906000" cy="381000"/>
          </a:xfrm>
          <a:prstGeom prst="rect">
            <a:avLst/>
          </a:prstGeom>
          <a:solidFill>
            <a:srgbClr val="DCDED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5"/>
          <p:cNvSpPr>
            <a:spLocks noChangeArrowheads="1"/>
          </p:cNvSpPr>
          <p:nvPr userDrawn="1"/>
        </p:nvSpPr>
        <p:spPr bwMode="auto">
          <a:xfrm>
            <a:off x="7689304" y="6553200"/>
            <a:ext cx="1787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de-DE" sz="1200" dirty="0" smtClean="0">
                <a:solidFill>
                  <a:schemeClr val="tx1"/>
                </a:solidFill>
                <a:latin typeface="+mj-lt"/>
              </a:rPr>
              <a:t>Page </a:t>
            </a:r>
            <a:fld id="{4D4BFF8F-CBA8-48E9-B42B-80D1798BB136}" type="slidenum">
              <a:rPr lang="de-DE" sz="1200">
                <a:solidFill>
                  <a:schemeClr val="tx1"/>
                </a:solidFill>
                <a:latin typeface="+mj-lt"/>
              </a:rPr>
              <a:pPr algn="r"/>
              <a:t>‹Nr.›</a:t>
            </a:fld>
            <a:endParaRPr lang="de-DE" sz="12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de-DE" sz="1200" dirty="0">
              <a:latin typeface="Agfa Rotis Sans Serif" pitchFamily="2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281592" y="5373216"/>
            <a:ext cx="1987979" cy="365125"/>
          </a:xfrm>
        </p:spPr>
        <p:txBody>
          <a:bodyPr/>
          <a:lstStyle>
            <a:lvl1pPr algn="r">
              <a:defRPr>
                <a:solidFill>
                  <a:srgbClr val="00509B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8049344" y="6453336"/>
            <a:ext cx="1403350" cy="76200"/>
          </a:xfrm>
          <a:prstGeom prst="rect">
            <a:avLst/>
          </a:prstGeom>
          <a:solidFill>
            <a:srgbClr val="B1C91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5"/>
          <p:cNvSpPr txBox="1">
            <a:spLocks noChangeArrowheads="1"/>
          </p:cNvSpPr>
          <p:nvPr userDrawn="1"/>
        </p:nvSpPr>
        <p:spPr bwMode="auto">
          <a:xfrm>
            <a:off x="488504" y="6508576"/>
            <a:ext cx="665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Dr. Max Mustermann Title, 10.03.2008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 userDrawn="1"/>
        </p:nvSpPr>
        <p:spPr bwMode="auto">
          <a:xfrm>
            <a:off x="0" y="6318250"/>
            <a:ext cx="9906000" cy="539750"/>
          </a:xfrm>
          <a:prstGeom prst="rect">
            <a:avLst/>
          </a:prstGeom>
          <a:solidFill>
            <a:srgbClr val="DCDED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509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509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429397"/>
            <a:ext cx="2311400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68650" y="6429397"/>
            <a:ext cx="31369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02468" y="6429397"/>
            <a:ext cx="23114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Picture 21" descr="luh_logo_rgb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041" y="225425"/>
            <a:ext cx="2729309" cy="723900"/>
          </a:xfrm>
          <a:prstGeom prst="rect">
            <a:avLst/>
          </a:prstGeom>
          <a:noFill/>
        </p:spPr>
      </p:pic>
      <p:pic>
        <p:nvPicPr>
          <p:cNvPr id="11" name="Picture 2" descr="P:\hsn - Niedersächsisches Promotionsprogramm (MWK)\Logo\HNS_logo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260648"/>
            <a:ext cx="2347137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 userDrawn="1"/>
        </p:nvSpPr>
        <p:spPr bwMode="auto">
          <a:xfrm>
            <a:off x="0" y="6318250"/>
            <a:ext cx="9906000" cy="539750"/>
          </a:xfrm>
          <a:prstGeom prst="rect">
            <a:avLst/>
          </a:prstGeom>
          <a:solidFill>
            <a:srgbClr val="DCDED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509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509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95300" y="6429397"/>
            <a:ext cx="2311400" cy="365125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68650" y="6429397"/>
            <a:ext cx="31369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02468" y="6429397"/>
            <a:ext cx="23114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 descr="logo_2008_RGB_0_80_15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139" y="214290"/>
            <a:ext cx="2166953" cy="40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luh_logo_rgb_pp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9774" y="214291"/>
            <a:ext cx="1520296" cy="4032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68650" y="63579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02468" y="63579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509B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509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509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50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50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50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50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20E8-46C1-4E48-9489-CC8B4506DFD5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5629C-E4AD-4067-8FC5-61BC3C33B6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DD7C-C6E7-452A-BAD7-595171F54A06}" type="datetimeFigureOut">
              <a:rPr lang="de-DE" smtClean="0"/>
              <a:pPr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622DF-BEDE-4AC4-93D1-1340BE50D6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776536" y="1556792"/>
            <a:ext cx="8420100" cy="1470025"/>
          </a:xfrm>
        </p:spPr>
        <p:txBody>
          <a:bodyPr/>
          <a:lstStyle/>
          <a:p>
            <a:r>
              <a:rPr lang="de-DE" dirty="0" smtClean="0"/>
              <a:t>&lt;</a:t>
            </a:r>
            <a:r>
              <a:rPr lang="de-DE" b="1" dirty="0" smtClean="0"/>
              <a:t>Title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Presentation</a:t>
            </a:r>
            <a:r>
              <a:rPr lang="de-DE" dirty="0" smtClean="0"/>
              <a:t>&gt;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851268" y="2575734"/>
            <a:ext cx="8126073" cy="366157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&lt;</a:t>
            </a:r>
            <a:r>
              <a:rPr lang="de-DE" sz="2400" dirty="0" err="1" smtClean="0"/>
              <a:t>Speaker</a:t>
            </a:r>
            <a:r>
              <a:rPr lang="de-DE" sz="2400" dirty="0" smtClean="0"/>
              <a:t>&gt;</a:t>
            </a:r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Supervisor: &lt;Name, Institute&gt;</a:t>
            </a:r>
          </a:p>
          <a:p>
            <a:r>
              <a:rPr lang="de-DE" sz="2400" dirty="0" smtClean="0"/>
              <a:t>Co-Supervisor: &lt;Name, Institute&gt;</a:t>
            </a:r>
          </a:p>
          <a:p>
            <a:endParaRPr lang="de-DE" sz="2400" dirty="0" smtClean="0"/>
          </a:p>
          <a:p>
            <a:r>
              <a:rPr lang="de-DE" sz="2400" dirty="0" smtClean="0"/>
              <a:t>&lt;Date&gt;</a:t>
            </a:r>
          </a:p>
          <a:p>
            <a:endParaRPr lang="de-DE" sz="24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Motivation &amp; </a:t>
            </a:r>
            <a:r>
              <a:rPr lang="en-GB" b="1" dirty="0" smtClean="0"/>
              <a:t>Objectives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Planned Work and Timetable</a:t>
            </a:r>
            <a:endParaRPr lang="en-US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A4-Papier (210x297 mm)</PresentationFormat>
  <Paragraphs>14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Larissa-Design</vt:lpstr>
      <vt:lpstr>Benutzerdefiniertes Design</vt:lpstr>
      <vt:lpstr>1_Benutzerdefiniertes Design</vt:lpstr>
      <vt:lpstr>&lt;Title of the Presentation&gt; </vt:lpstr>
      <vt:lpstr>Motivation &amp; Objectives</vt:lpstr>
      <vt:lpstr>Methods</vt:lpstr>
      <vt:lpstr>Results</vt:lpstr>
      <vt:lpstr>Planned Work and Timetable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Schulze-Wischeler</dc:creator>
  <cp:lastModifiedBy>fsw</cp:lastModifiedBy>
  <cp:revision>1863</cp:revision>
  <dcterms:modified xsi:type="dcterms:W3CDTF">2017-05-22T12:26:20Z</dcterms:modified>
</cp:coreProperties>
</file>