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90" y="216"/>
      </p:cViewPr>
      <p:guideLst>
        <p:guide orient="horz" pos="2160"/>
        <p:guide pos="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E3347-FC32-411C-BEBC-2B16E7A6A873}" type="datetimeFigureOut">
              <a:rPr lang="de-DE" smtClean="0"/>
              <a:t>18.07.2022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921E6-0B9B-414F-BFB2-91F705DD1E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3577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7223" y="1122363"/>
            <a:ext cx="10140778" cy="912383"/>
          </a:xfrm>
        </p:spPr>
        <p:txBody>
          <a:bodyPr anchor="b">
            <a:normAutofit/>
          </a:bodyPr>
          <a:lstStyle>
            <a:lvl1pPr algn="l">
              <a:defRPr sz="3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514905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67209" y="4712043"/>
            <a:ext cx="6172200" cy="714632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67209" y="682626"/>
            <a:ext cx="6172200" cy="393880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967209" y="5486400"/>
            <a:ext cx="6172200" cy="47320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840453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549084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823783"/>
            <a:ext cx="2628900" cy="5353179"/>
          </a:xfrm>
        </p:spPr>
        <p:txBody>
          <a:bodyPr vert="eaVert"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27222" y="823783"/>
            <a:ext cx="8045278" cy="5353179"/>
          </a:xfrm>
        </p:spPr>
        <p:txBody>
          <a:bodyPr vert="eaVert"/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00877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208956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160667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222" y="3326315"/>
            <a:ext cx="10820228" cy="736042"/>
          </a:xfrm>
        </p:spPr>
        <p:txBody>
          <a:bodyPr anchor="b">
            <a:noAutofit/>
          </a:bodyPr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7222" y="4062357"/>
            <a:ext cx="10820228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147195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222" y="774357"/>
            <a:ext cx="10826578" cy="916331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27222" y="1825625"/>
            <a:ext cx="5492578" cy="4351338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18844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222" y="365125"/>
            <a:ext cx="10828166" cy="1325563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7222" y="1681163"/>
            <a:ext cx="547035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222" y="2505075"/>
            <a:ext cx="5470353" cy="3684588"/>
          </a:xfrm>
        </p:spPr>
        <p:txBody>
          <a:bodyPr/>
          <a:lstStyle>
            <a:lvl2pPr>
              <a:defRPr sz="22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 sz="22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659809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222" y="774357"/>
            <a:ext cx="10826578" cy="916331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0028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684024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222" y="987424"/>
            <a:ext cx="4244803" cy="1069975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27222" y="2057400"/>
            <a:ext cx="4244803" cy="381158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384416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27222" y="774357"/>
            <a:ext cx="10826578" cy="916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7222" y="1825625"/>
            <a:ext cx="108265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477000"/>
            <a:ext cx="12192000" cy="381000"/>
          </a:xfrm>
          <a:prstGeom prst="rect">
            <a:avLst/>
          </a:prstGeom>
          <a:solidFill>
            <a:srgbClr val="DCDE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DE" altLang="de-DE"/>
          </a:p>
        </p:txBody>
      </p:sp>
      <p:sp>
        <p:nvSpPr>
          <p:cNvPr id="9" name="Rectangle 13"/>
          <p:cNvSpPr>
            <a:spLocks noChangeArrowheads="1"/>
          </p:cNvSpPr>
          <p:nvPr userDrawn="1"/>
        </p:nvSpPr>
        <p:spPr bwMode="auto">
          <a:xfrm>
            <a:off x="10528687" y="6477000"/>
            <a:ext cx="1403350" cy="76200"/>
          </a:xfrm>
          <a:prstGeom prst="rect">
            <a:avLst/>
          </a:prstGeom>
          <a:solidFill>
            <a:srgbClr val="B1C9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DE" altLang="de-DE"/>
          </a:p>
        </p:txBody>
      </p:sp>
      <p:sp>
        <p:nvSpPr>
          <p:cNvPr id="10" name="Rectangle 15"/>
          <p:cNvSpPr>
            <a:spLocks noChangeArrowheads="1"/>
          </p:cNvSpPr>
          <p:nvPr userDrawn="1"/>
        </p:nvSpPr>
        <p:spPr bwMode="auto">
          <a:xfrm>
            <a:off x="10144512" y="6553200"/>
            <a:ext cx="1787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de-DE" altLang="de-DE" sz="1000" dirty="0">
                <a:latin typeface="Arial" panose="020B0604020202020204" pitchFamily="34" charset="0"/>
                <a:cs typeface="Arial" panose="020B0604020202020204" pitchFamily="34" charset="0"/>
              </a:rPr>
              <a:t>Seite </a:t>
            </a:r>
            <a:fld id="{407DED0E-7B1D-4407-877C-A019C7FECCC0}" type="slidenum"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‹Nr.›</a:t>
            </a:fld>
            <a:endParaRPr lang="de-DE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altLang="de-DE" sz="1200" dirty="0">
              <a:latin typeface="Agfa Rotis Sans Serif" pitchFamily="2" charset="0"/>
            </a:endParaRPr>
          </a:p>
        </p:txBody>
      </p:sp>
      <p:pic>
        <p:nvPicPr>
          <p:cNvPr id="11" name="Picture 19" descr="luh_logo_rgb_ppt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8687" y="230188"/>
            <a:ext cx="14033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222" y="6553200"/>
            <a:ext cx="66720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 smtClean="0"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  <p:pic>
        <p:nvPicPr>
          <p:cNvPr id="13" name="Picture 2" descr="P:\hsn - Niedersächsisches Promotionsprogramm (MWK)\Logo\HNS_logo.gi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60512" y="260648"/>
            <a:ext cx="1314397" cy="40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540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kern="1200">
          <a:solidFill>
            <a:srgbClr val="00509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99999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99999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99999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99999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99999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6318250"/>
            <a:ext cx="12192000" cy="539750"/>
          </a:xfrm>
          <a:prstGeom prst="rect">
            <a:avLst/>
          </a:prstGeom>
          <a:solidFill>
            <a:srgbClr val="DCDE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DE" altLang="de-DE"/>
          </a:p>
        </p:txBody>
      </p:sp>
      <p:pic>
        <p:nvPicPr>
          <p:cNvPr id="5" name="Picture 21" descr="luh_logo_rgb_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038" y="225425"/>
            <a:ext cx="251936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5"/>
          <p:cNvSpPr>
            <a:spLocks noGrp="1"/>
          </p:cNvSpPr>
          <p:nvPr/>
        </p:nvSpPr>
        <p:spPr>
          <a:xfrm>
            <a:off x="1885950" y="1088740"/>
            <a:ext cx="84201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509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Title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Untertitel 6"/>
          <p:cNvSpPr>
            <a:spLocks noGrp="1"/>
          </p:cNvSpPr>
          <p:nvPr/>
        </p:nvSpPr>
        <p:spPr>
          <a:xfrm>
            <a:off x="1960682" y="2107682"/>
            <a:ext cx="8126073" cy="3661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rgbClr val="00509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Supervisor: &lt;Name, Institute&gt;</a:t>
            </a: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Co-Supervisor: &lt;Name, Institute&gt;</a:t>
            </a:r>
          </a:p>
          <a:p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&lt;Date&gt;</a:t>
            </a:r>
          </a:p>
          <a:p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399292" y="218059"/>
            <a:ext cx="2669576" cy="8706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pic>
        <p:nvPicPr>
          <p:cNvPr id="12" name="Picture 2" descr="P:\hsn - Niedersächsisches Promotionsprogramm (MWK)\Logo\HNS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260648"/>
            <a:ext cx="2347137" cy="72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459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Motivation &amp; </a:t>
            </a:r>
            <a:r>
              <a:rPr lang="en-GB" dirty="0"/>
              <a:t>Objectives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96062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altLang="de-DE" b="1" smtClean="0"/>
              <a:t>Prof. Dr. Max Mustermann</a:t>
            </a:r>
            <a:r>
              <a:rPr lang="de-DE" altLang="de-DE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73734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altLang="de-DE" b="1" smtClean="0"/>
              <a:t>Prof. Dr. Max Mustermann</a:t>
            </a:r>
            <a:r>
              <a:rPr lang="de-DE" altLang="de-DE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019733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Planned Work and Timetable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altLang="de-DE" b="1" dirty="0" smtClean="0"/>
              <a:t>Prof. Dr. Max Mustermann</a:t>
            </a:r>
            <a:r>
              <a:rPr lang="de-DE" altLang="de-DE" dirty="0" smtClean="0"/>
              <a:t> Titel, 10.03.2008</a:t>
            </a:r>
          </a:p>
          <a:p>
            <a:pPr algn="ctr"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857839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Breitbild</PresentationFormat>
  <Paragraphs>14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ＭＳ Ｐゴシック</vt:lpstr>
      <vt:lpstr>Agfa Rotis Sans Serif</vt:lpstr>
      <vt:lpstr>Arial</vt:lpstr>
      <vt:lpstr>Calibri</vt:lpstr>
      <vt:lpstr>Wingdings</vt:lpstr>
      <vt:lpstr>Office</vt:lpstr>
      <vt:lpstr>PowerPoint-Präsentation</vt:lpstr>
      <vt:lpstr>Motivation &amp; Objectives</vt:lpstr>
      <vt:lpstr>Methods</vt:lpstr>
      <vt:lpstr>Results</vt:lpstr>
      <vt:lpstr>Planned Work and Timetable</vt:lpstr>
    </vt:vector>
  </TitlesOfParts>
  <Company>LUH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Flügge, Christina</dc:creator>
  <cp:lastModifiedBy>Fritz Schulze Wischeler</cp:lastModifiedBy>
  <cp:revision>18</cp:revision>
  <dcterms:created xsi:type="dcterms:W3CDTF">2019-06-26T06:00:14Z</dcterms:created>
  <dcterms:modified xsi:type="dcterms:W3CDTF">2022-07-18T13:17:15Z</dcterms:modified>
</cp:coreProperties>
</file>